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60" r:id="rId3"/>
    <p:sldId id="270" r:id="rId4"/>
    <p:sldId id="271" r:id="rId5"/>
    <p:sldId id="272" r:id="rId6"/>
    <p:sldId id="261" r:id="rId7"/>
    <p:sldId id="262" r:id="rId8"/>
    <p:sldId id="263" r:id="rId9"/>
    <p:sldId id="274" r:id="rId10"/>
    <p:sldId id="273" r:id="rId11"/>
    <p:sldId id="275" r:id="rId12"/>
    <p:sldId id="279" r:id="rId13"/>
    <p:sldId id="277" r:id="rId1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3"/>
  </p:normalViewPr>
  <p:slideViewPr>
    <p:cSldViewPr snapToGrid="0" snapToObjects="1">
      <p:cViewPr varScale="1">
        <p:scale>
          <a:sx n="90" d="100"/>
          <a:sy n="90" d="100"/>
        </p:scale>
        <p:origin x="232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D22E5-A64D-5342-9EF3-DC3BDA8CAF1B}" type="datetimeFigureOut">
              <a:rPr lang="sv-SE" smtClean="0"/>
              <a:t>2017-06-18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58EDB-C39B-DF43-A306-562AB6E88D98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117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I </a:t>
            </a:r>
            <a:r>
              <a:rPr lang="sv-SE" dirty="0" err="1" smtClean="0"/>
              <a:t>will</a:t>
            </a:r>
            <a:r>
              <a:rPr lang="sv-SE" dirty="0" smtClean="0"/>
              <a:t> </a:t>
            </a:r>
            <a:r>
              <a:rPr lang="sv-SE" dirty="0" err="1" smtClean="0"/>
              <a:t>now</a:t>
            </a:r>
            <a:r>
              <a:rPr lang="sv-SE" dirty="0" smtClean="0"/>
              <a:t> in 2,5 </a:t>
            </a:r>
            <a:r>
              <a:rPr lang="sv-SE" dirty="0" err="1" smtClean="0"/>
              <a:t>minutes</a:t>
            </a:r>
            <a:r>
              <a:rPr lang="sv-SE" dirty="0" smtClean="0"/>
              <a:t> try to </a:t>
            </a:r>
            <a:r>
              <a:rPr lang="sv-SE" dirty="0" err="1" smtClean="0"/>
              <a:t>answer</a:t>
            </a:r>
            <a:r>
              <a:rPr lang="sv-SE" dirty="0" smtClean="0"/>
              <a:t> </a:t>
            </a:r>
            <a:r>
              <a:rPr lang="sv-SE" dirty="0" err="1" smtClean="0"/>
              <a:t>this</a:t>
            </a:r>
            <a:r>
              <a:rPr lang="sv-SE" dirty="0" smtClean="0"/>
              <a:t> </a:t>
            </a:r>
            <a:r>
              <a:rPr lang="sv-SE" dirty="0" err="1" smtClean="0"/>
              <a:t>question</a:t>
            </a:r>
            <a:r>
              <a:rPr lang="sv-SE" dirty="0" smtClean="0"/>
              <a:t> on </a:t>
            </a:r>
            <a:r>
              <a:rPr lang="sv-SE" dirty="0" err="1" smtClean="0"/>
              <a:t>why</a:t>
            </a:r>
            <a:r>
              <a:rPr lang="sv-SE" dirty="0" smtClean="0"/>
              <a:t> do I </a:t>
            </a:r>
            <a:r>
              <a:rPr lang="sv-SE" dirty="0" err="1" smtClean="0"/>
              <a:t>have</a:t>
            </a:r>
            <a:r>
              <a:rPr lang="sv-SE" dirty="0" smtClean="0"/>
              <a:t> a </a:t>
            </a:r>
            <a:r>
              <a:rPr lang="sv-SE" dirty="0" err="1" smtClean="0"/>
              <a:t>psychologically</a:t>
            </a:r>
            <a:r>
              <a:rPr lang="sv-SE" dirty="0" smtClean="0"/>
              <a:t> </a:t>
            </a:r>
            <a:r>
              <a:rPr lang="sv-SE" dirty="0" err="1" smtClean="0"/>
              <a:t>caused</a:t>
            </a:r>
            <a:r>
              <a:rPr lang="sv-SE" dirty="0" smtClean="0"/>
              <a:t> </a:t>
            </a:r>
            <a:r>
              <a:rPr lang="sv-SE" dirty="0" err="1" smtClean="0"/>
              <a:t>psychosomatic</a:t>
            </a:r>
            <a:r>
              <a:rPr lang="sv-SE" dirty="0" smtClean="0"/>
              <a:t> sexual problem</a:t>
            </a:r>
          </a:p>
          <a:p>
            <a:r>
              <a:rPr lang="sv-SE" dirty="0" smtClean="0"/>
              <a:t>I</a:t>
            </a:r>
            <a:r>
              <a:rPr lang="sv-SE" baseline="0" dirty="0" smtClean="0"/>
              <a:t> </a:t>
            </a:r>
            <a:r>
              <a:rPr lang="sv-SE" baseline="0" dirty="0" err="1" smtClean="0"/>
              <a:t>encourrage</a:t>
            </a:r>
            <a:r>
              <a:rPr lang="sv-SE" baseline="0" dirty="0" smtClean="0"/>
              <a:t> all my patients to </a:t>
            </a:r>
            <a:r>
              <a:rPr lang="sv-SE" baseline="0" dirty="0" err="1" smtClean="0"/>
              <a:t>see</a:t>
            </a:r>
            <a:r>
              <a:rPr lang="sv-SE" baseline="0" dirty="0" smtClean="0"/>
              <a:t> a </a:t>
            </a:r>
            <a:r>
              <a:rPr lang="sv-SE" baseline="0" dirty="0" err="1" smtClean="0"/>
              <a:t>doctor</a:t>
            </a:r>
            <a:r>
              <a:rPr lang="sv-SE" baseline="0" dirty="0" smtClean="0"/>
              <a:t> to </a:t>
            </a:r>
            <a:r>
              <a:rPr lang="sv-SE" baseline="0" dirty="0" err="1" smtClean="0"/>
              <a:t>rule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out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any</a:t>
            </a:r>
            <a:r>
              <a:rPr lang="sv-SE" baseline="0" dirty="0" smtClean="0"/>
              <a:t> </a:t>
            </a:r>
            <a:r>
              <a:rPr lang="sv-SE" baseline="0" dirty="0" err="1" smtClean="0"/>
              <a:t>fysical</a:t>
            </a:r>
            <a:r>
              <a:rPr lang="sv-SE" baseline="0" dirty="0" smtClean="0"/>
              <a:t> </a:t>
            </a:r>
            <a:r>
              <a:rPr lang="sv-SE" baseline="0" dirty="0" err="1" smtClean="0"/>
              <a:t>causes</a:t>
            </a:r>
            <a:r>
              <a:rPr lang="sv-SE" baseline="0" dirty="0" smtClean="0"/>
              <a:t> to the problem </a:t>
            </a:r>
            <a:r>
              <a:rPr lang="sv-SE" baseline="0" dirty="0" err="1" smtClean="0"/>
              <a:t>such</a:t>
            </a:r>
            <a:r>
              <a:rPr lang="sv-SE" baseline="0" dirty="0" smtClean="0"/>
              <a:t> as hormon </a:t>
            </a:r>
            <a:r>
              <a:rPr lang="sv-SE" baseline="0" dirty="0" err="1" smtClean="0"/>
              <a:t>deficiency</a:t>
            </a:r>
            <a:r>
              <a:rPr lang="sv-SE" baseline="0" dirty="0" smtClean="0"/>
              <a:t>, </a:t>
            </a:r>
            <a:r>
              <a:rPr lang="sv-SE" baseline="0" dirty="0" err="1" smtClean="0"/>
              <a:t>cardiovascular</a:t>
            </a:r>
            <a:r>
              <a:rPr lang="sv-SE" baseline="0" dirty="0" smtClean="0"/>
              <a:t> </a:t>
            </a:r>
            <a:r>
              <a:rPr lang="sv-SE" baseline="0" dirty="0" err="1" smtClean="0"/>
              <a:t>desease</a:t>
            </a:r>
            <a:r>
              <a:rPr lang="sv-SE" baseline="0" dirty="0" smtClean="0"/>
              <a:t> or diabetes</a:t>
            </a:r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58EDB-C39B-DF43-A306-562AB6E88D98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411005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 smtClean="0"/>
              <a:t>Because</a:t>
            </a:r>
            <a:r>
              <a:rPr lang="sv-SE" dirty="0" smtClean="0"/>
              <a:t> </a:t>
            </a:r>
            <a:r>
              <a:rPr lang="sv-SE" dirty="0" err="1" smtClean="0"/>
              <a:t>if</a:t>
            </a:r>
            <a:r>
              <a:rPr lang="sv-SE" dirty="0" smtClean="0"/>
              <a:t> </a:t>
            </a:r>
            <a:r>
              <a:rPr lang="sv-SE" dirty="0" err="1" smtClean="0"/>
              <a:t>you</a:t>
            </a:r>
            <a:r>
              <a:rPr lang="sv-SE" dirty="0" smtClean="0"/>
              <a:t> Just Do IT </a:t>
            </a:r>
            <a:r>
              <a:rPr lang="sv-SE" dirty="0" err="1" smtClean="0"/>
              <a:t>this</a:t>
            </a:r>
            <a:r>
              <a:rPr lang="sv-SE" dirty="0" smtClean="0"/>
              <a:t> is </a:t>
            </a:r>
            <a:r>
              <a:rPr lang="sv-SE" dirty="0" err="1" smtClean="0"/>
              <a:t>what</a:t>
            </a:r>
            <a:r>
              <a:rPr lang="sv-SE" dirty="0" smtClean="0"/>
              <a:t> </a:t>
            </a:r>
            <a:r>
              <a:rPr lang="sv-SE" dirty="0" err="1" smtClean="0"/>
              <a:t>causes</a:t>
            </a:r>
            <a:r>
              <a:rPr lang="sv-SE" baseline="0" dirty="0" smtClean="0"/>
              <a:t> the </a:t>
            </a:r>
            <a:r>
              <a:rPr lang="sv-SE" baseline="0" dirty="0" err="1" smtClean="0"/>
              <a:t>body</a:t>
            </a:r>
            <a:r>
              <a:rPr lang="sv-SE" baseline="0" dirty="0" smtClean="0"/>
              <a:t> to </a:t>
            </a:r>
            <a:r>
              <a:rPr lang="sv-SE" baseline="0" dirty="0" err="1" smtClean="0"/>
              <a:t>react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with</a:t>
            </a:r>
            <a:r>
              <a:rPr lang="sv-SE" baseline="0" dirty="0" smtClean="0"/>
              <a:t> sexual symtoms </a:t>
            </a:r>
            <a:r>
              <a:rPr lang="sv-SE" baseline="0" dirty="0" err="1" smtClean="0"/>
              <a:t>such</a:t>
            </a:r>
            <a:r>
              <a:rPr lang="sv-SE" baseline="0" dirty="0" smtClean="0"/>
              <a:t> as </a:t>
            </a:r>
            <a:r>
              <a:rPr lang="sv-SE" baseline="0" dirty="0" err="1" smtClean="0"/>
              <a:t>erectal</a:t>
            </a:r>
            <a:r>
              <a:rPr lang="sv-SE" baseline="0" dirty="0" smtClean="0"/>
              <a:t> disorder, sexual </a:t>
            </a:r>
            <a:r>
              <a:rPr lang="sv-SE" baseline="0" dirty="0" err="1" smtClean="0"/>
              <a:t>desire</a:t>
            </a:r>
            <a:r>
              <a:rPr lang="sv-SE" baseline="0" dirty="0" smtClean="0"/>
              <a:t> disorder, sexual pain, </a:t>
            </a:r>
            <a:r>
              <a:rPr lang="sv-SE" baseline="0" dirty="0" err="1" smtClean="0"/>
              <a:t>premature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ejaculation</a:t>
            </a:r>
            <a:r>
              <a:rPr lang="sv-SE" baseline="0" dirty="0" smtClean="0"/>
              <a:t> </a:t>
            </a:r>
            <a:r>
              <a:rPr lang="sv-SE" baseline="0" dirty="0" err="1" smtClean="0"/>
              <a:t>etc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58EDB-C39B-DF43-A306-562AB6E88D98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71298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If </a:t>
            </a:r>
            <a:r>
              <a:rPr lang="sv-SE" dirty="0" err="1" smtClean="0"/>
              <a:t>you</a:t>
            </a:r>
            <a:r>
              <a:rPr lang="sv-SE" dirty="0" smtClean="0"/>
              <a:t> </a:t>
            </a:r>
            <a:r>
              <a:rPr lang="sv-SE" dirty="0" err="1" smtClean="0"/>
              <a:t>quriosly</a:t>
            </a:r>
            <a:r>
              <a:rPr lang="sv-SE" dirty="0" smtClean="0"/>
              <a:t> </a:t>
            </a:r>
            <a:r>
              <a:rPr lang="sv-SE" dirty="0" err="1" smtClean="0"/>
              <a:t>see</a:t>
            </a:r>
            <a:r>
              <a:rPr lang="sv-SE" dirty="0" smtClean="0"/>
              <a:t>, </a:t>
            </a:r>
            <a:r>
              <a:rPr lang="sv-SE" dirty="0" err="1" smtClean="0"/>
              <a:t>feel</a:t>
            </a:r>
            <a:r>
              <a:rPr lang="sv-SE" dirty="0" smtClean="0"/>
              <a:t> and accept </a:t>
            </a:r>
            <a:r>
              <a:rPr lang="sv-SE" dirty="0" err="1" smtClean="0"/>
              <a:t>your</a:t>
            </a:r>
            <a:r>
              <a:rPr lang="sv-SE" dirty="0" smtClean="0"/>
              <a:t> emotions, the </a:t>
            </a:r>
            <a:r>
              <a:rPr lang="sv-SE" dirty="0" err="1" smtClean="0"/>
              <a:t>uncomfortable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ones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will</a:t>
            </a:r>
            <a:r>
              <a:rPr lang="sv-SE" baseline="0" dirty="0" smtClean="0"/>
              <a:t> </a:t>
            </a:r>
            <a:r>
              <a:rPr lang="sv-SE" baseline="0" dirty="0" err="1" smtClean="0"/>
              <a:t>eventually</a:t>
            </a:r>
            <a:r>
              <a:rPr lang="sv-SE" baseline="0" dirty="0" smtClean="0"/>
              <a:t> go </a:t>
            </a:r>
            <a:r>
              <a:rPr lang="sv-SE" baseline="0" dirty="0" err="1" smtClean="0"/>
              <a:t>away</a:t>
            </a:r>
            <a:r>
              <a:rPr lang="sv-SE" baseline="0" dirty="0" smtClean="0"/>
              <a:t> and the </a:t>
            </a:r>
            <a:r>
              <a:rPr lang="sv-SE" baseline="0" dirty="0" err="1" smtClean="0"/>
              <a:t>comfortoble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ones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will</a:t>
            </a:r>
            <a:r>
              <a:rPr lang="sv-SE" baseline="0" dirty="0" smtClean="0"/>
              <a:t> </a:t>
            </a:r>
            <a:r>
              <a:rPr lang="sv-SE" baseline="0" dirty="0" err="1" smtClean="0"/>
              <a:t>grow</a:t>
            </a:r>
            <a:r>
              <a:rPr lang="sv-SE" baseline="0" dirty="0" smtClean="0"/>
              <a:t> and </a:t>
            </a:r>
            <a:r>
              <a:rPr lang="sv-SE" baseline="0" dirty="0" err="1" smtClean="0"/>
              <a:t>stay</a:t>
            </a:r>
            <a:endParaRPr lang="sv-SE" baseline="0" dirty="0" smtClean="0"/>
          </a:p>
          <a:p>
            <a:r>
              <a:rPr lang="sv-SE" baseline="0" dirty="0" smtClean="0"/>
              <a:t>It is hard to </a:t>
            </a:r>
            <a:r>
              <a:rPr lang="sv-SE" baseline="0" dirty="0" err="1" smtClean="0"/>
              <a:t>have</a:t>
            </a:r>
            <a:r>
              <a:rPr lang="sv-SE" baseline="0" dirty="0" smtClean="0"/>
              <a:t> sex </a:t>
            </a:r>
            <a:r>
              <a:rPr lang="sv-SE" baseline="0" dirty="0" err="1" smtClean="0"/>
              <a:t>trying</a:t>
            </a:r>
            <a:r>
              <a:rPr lang="sv-SE" baseline="0" dirty="0" smtClean="0"/>
              <a:t> to </a:t>
            </a:r>
            <a:r>
              <a:rPr lang="sv-SE" baseline="0" dirty="0" err="1" smtClean="0"/>
              <a:t>shut</a:t>
            </a:r>
            <a:r>
              <a:rPr lang="sv-SE" baseline="0" dirty="0" smtClean="0"/>
              <a:t> down </a:t>
            </a:r>
            <a:r>
              <a:rPr lang="sv-SE" baseline="0" dirty="0" err="1" smtClean="0"/>
              <a:t>uncomfortable</a:t>
            </a:r>
            <a:r>
              <a:rPr lang="sv-SE" baseline="0" dirty="0" smtClean="0"/>
              <a:t> feelings, it is </a:t>
            </a:r>
            <a:r>
              <a:rPr lang="sv-SE" baseline="0" dirty="0" err="1" smtClean="0"/>
              <a:t>much</a:t>
            </a:r>
            <a:r>
              <a:rPr lang="sv-SE" baseline="0" dirty="0" smtClean="0"/>
              <a:t> </a:t>
            </a:r>
            <a:r>
              <a:rPr lang="sv-SE" baseline="0" dirty="0" err="1" smtClean="0"/>
              <a:t>esier</a:t>
            </a:r>
            <a:r>
              <a:rPr lang="sv-SE" baseline="0" dirty="0" smtClean="0"/>
              <a:t> to </a:t>
            </a:r>
            <a:r>
              <a:rPr lang="sv-SE" baseline="0" dirty="0" err="1" smtClean="0"/>
              <a:t>let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them</a:t>
            </a:r>
            <a:r>
              <a:rPr lang="sv-SE" baseline="0" dirty="0" smtClean="0"/>
              <a:t> be </a:t>
            </a:r>
            <a:r>
              <a:rPr lang="sv-SE" baseline="0" dirty="0" err="1" smtClean="0"/>
              <a:t>there</a:t>
            </a:r>
            <a:r>
              <a:rPr lang="sv-SE" baseline="0" dirty="0" smtClean="0"/>
              <a:t> and </a:t>
            </a:r>
            <a:r>
              <a:rPr lang="sv-SE" baseline="0" dirty="0" err="1" smtClean="0"/>
              <a:t>have</a:t>
            </a:r>
            <a:r>
              <a:rPr lang="sv-SE" baseline="0" dirty="0" smtClean="0"/>
              <a:t> sex </a:t>
            </a:r>
            <a:r>
              <a:rPr lang="sv-SE" baseline="0" dirty="0" err="1" smtClean="0"/>
              <a:t>with</a:t>
            </a:r>
            <a:r>
              <a:rPr lang="sv-SE" baseline="0" dirty="0" smtClean="0"/>
              <a:t> </a:t>
            </a:r>
            <a:r>
              <a:rPr lang="sv-SE" baseline="0" dirty="0" err="1" smtClean="0"/>
              <a:t>fear</a:t>
            </a:r>
            <a:r>
              <a:rPr lang="sv-SE" baseline="0" dirty="0" smtClean="0"/>
              <a:t>, </a:t>
            </a:r>
            <a:r>
              <a:rPr lang="sv-SE" baseline="0" dirty="0" err="1" smtClean="0"/>
              <a:t>shame</a:t>
            </a:r>
            <a:r>
              <a:rPr lang="sv-SE" baseline="0" dirty="0" smtClean="0"/>
              <a:t>, </a:t>
            </a:r>
            <a:r>
              <a:rPr lang="sv-SE" baseline="0" dirty="0" err="1" smtClean="0"/>
              <a:t>guilt</a:t>
            </a:r>
            <a:r>
              <a:rPr lang="sv-SE" baseline="0" dirty="0" smtClean="0"/>
              <a:t>, </a:t>
            </a:r>
            <a:r>
              <a:rPr lang="sv-SE" baseline="0" dirty="0" err="1" smtClean="0"/>
              <a:t>sadness</a:t>
            </a:r>
            <a:r>
              <a:rPr lang="sv-SE" baseline="0" dirty="0" smtClean="0"/>
              <a:t> or </a:t>
            </a:r>
            <a:r>
              <a:rPr lang="sv-SE" baseline="0" dirty="0" err="1" smtClean="0"/>
              <a:t>whatever</a:t>
            </a:r>
            <a:r>
              <a:rPr lang="sv-SE" baseline="0" dirty="0" smtClean="0"/>
              <a:t>, </a:t>
            </a:r>
            <a:r>
              <a:rPr lang="sv-SE" baseline="0" dirty="0" err="1" smtClean="0"/>
              <a:t>even</a:t>
            </a:r>
            <a:r>
              <a:rPr lang="sv-SE" baseline="0" dirty="0" smtClean="0"/>
              <a:t> </a:t>
            </a:r>
            <a:r>
              <a:rPr lang="sv-SE" baseline="0" dirty="0" err="1" smtClean="0"/>
              <a:t>disgust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58EDB-C39B-DF43-A306-562AB6E88D98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30019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58EDB-C39B-DF43-A306-562AB6E88D98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019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err="1" smtClean="0"/>
              <a:t>What</a:t>
            </a:r>
            <a:r>
              <a:rPr lang="sv-SE" baseline="0" dirty="0" smtClean="0"/>
              <a:t> do </a:t>
            </a:r>
            <a:r>
              <a:rPr lang="sv-SE" baseline="0" dirty="0" err="1" smtClean="0"/>
              <a:t>you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want</a:t>
            </a:r>
            <a:r>
              <a:rPr lang="sv-SE" baseline="0" dirty="0" smtClean="0"/>
              <a:t> to be </a:t>
            </a:r>
            <a:r>
              <a:rPr lang="sv-SE" baseline="0" dirty="0" err="1" smtClean="0"/>
              <a:t>able</a:t>
            </a:r>
            <a:r>
              <a:rPr lang="sv-SE" baseline="0" dirty="0" smtClean="0"/>
              <a:t> to do? If </a:t>
            </a:r>
            <a:r>
              <a:rPr lang="sv-SE" baseline="0" dirty="0" err="1" smtClean="0"/>
              <a:t>you</a:t>
            </a:r>
            <a:r>
              <a:rPr lang="sv-SE" baseline="0" dirty="0" smtClean="0"/>
              <a:t> go to </a:t>
            </a:r>
            <a:r>
              <a:rPr lang="sv-SE" baseline="0" dirty="0" err="1" smtClean="0"/>
              <a:t>your</a:t>
            </a:r>
            <a:r>
              <a:rPr lang="sv-SE" baseline="0" dirty="0" smtClean="0"/>
              <a:t> </a:t>
            </a:r>
            <a:r>
              <a:rPr lang="sv-SE" baseline="0" dirty="0" err="1" smtClean="0"/>
              <a:t>values</a:t>
            </a:r>
            <a:r>
              <a:rPr lang="sv-SE" baseline="0" dirty="0" smtClean="0"/>
              <a:t>, </a:t>
            </a:r>
            <a:r>
              <a:rPr lang="sv-SE" baseline="0" dirty="0" err="1" smtClean="0"/>
              <a:t>how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would</a:t>
            </a:r>
            <a:r>
              <a:rPr lang="sv-SE" baseline="0" dirty="0" smtClean="0"/>
              <a:t> </a:t>
            </a:r>
            <a:r>
              <a:rPr lang="sv-SE" baseline="0" dirty="0" err="1" smtClean="0"/>
              <a:t>you</a:t>
            </a:r>
            <a:r>
              <a:rPr lang="sv-SE" baseline="0" dirty="0" smtClean="0"/>
              <a:t> like to be </a:t>
            </a:r>
            <a:r>
              <a:rPr lang="sv-SE" baseline="0" dirty="0" err="1" smtClean="0"/>
              <a:t>sexually</a:t>
            </a:r>
            <a:r>
              <a:rPr lang="sv-SE" baseline="0" dirty="0" smtClean="0"/>
              <a:t>? </a:t>
            </a:r>
            <a:r>
              <a:rPr lang="sv-SE" baseline="0" dirty="0" err="1" smtClean="0"/>
              <a:t>What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are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your</a:t>
            </a:r>
            <a:r>
              <a:rPr lang="sv-SE" baseline="0" dirty="0" smtClean="0"/>
              <a:t> </a:t>
            </a:r>
            <a:r>
              <a:rPr lang="sv-SE" baseline="0" dirty="0" err="1" smtClean="0"/>
              <a:t>needs</a:t>
            </a:r>
            <a:r>
              <a:rPr lang="sv-SE" baseline="0" dirty="0" smtClean="0"/>
              <a:t>? </a:t>
            </a:r>
            <a:r>
              <a:rPr lang="sv-SE" baseline="0" dirty="0" err="1" smtClean="0"/>
              <a:t>Even</a:t>
            </a:r>
            <a:r>
              <a:rPr lang="sv-SE" baseline="0" dirty="0" smtClean="0"/>
              <a:t> </a:t>
            </a:r>
            <a:r>
              <a:rPr lang="sv-SE" baseline="0" dirty="0" err="1" smtClean="0"/>
              <a:t>if</a:t>
            </a:r>
            <a:r>
              <a:rPr lang="sv-SE" baseline="0" dirty="0" smtClean="0"/>
              <a:t> </a:t>
            </a:r>
            <a:r>
              <a:rPr lang="sv-SE" baseline="0" dirty="0" err="1" smtClean="0"/>
              <a:t>they</a:t>
            </a:r>
            <a:r>
              <a:rPr lang="sv-SE" baseline="0" dirty="0" smtClean="0"/>
              <a:t> </a:t>
            </a:r>
            <a:r>
              <a:rPr lang="sv-SE" baseline="0" dirty="0" err="1" smtClean="0"/>
              <a:t>are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hidden</a:t>
            </a:r>
            <a:r>
              <a:rPr lang="sv-SE" baseline="0" dirty="0" smtClean="0"/>
              <a:t>, </a:t>
            </a:r>
            <a:r>
              <a:rPr lang="sv-SE" baseline="0" dirty="0" err="1" smtClean="0"/>
              <a:t>what</a:t>
            </a:r>
            <a:r>
              <a:rPr lang="sv-SE" baseline="0" dirty="0" smtClean="0"/>
              <a:t> do </a:t>
            </a:r>
            <a:r>
              <a:rPr lang="sv-SE" baseline="0" dirty="0" err="1" smtClean="0"/>
              <a:t>you</a:t>
            </a:r>
            <a:r>
              <a:rPr lang="sv-SE" baseline="0" dirty="0" smtClean="0"/>
              <a:t> </a:t>
            </a:r>
            <a:r>
              <a:rPr lang="sv-SE" baseline="0" dirty="0" err="1" smtClean="0"/>
              <a:t>guess</a:t>
            </a:r>
            <a:r>
              <a:rPr lang="sv-SE" baseline="0" dirty="0" smtClean="0"/>
              <a:t>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aseline="0" dirty="0" err="1" smtClean="0"/>
              <a:t>What</a:t>
            </a:r>
            <a:r>
              <a:rPr lang="sv-SE" baseline="0" dirty="0" smtClean="0"/>
              <a:t> kind </a:t>
            </a:r>
            <a:r>
              <a:rPr lang="sv-SE" baseline="0" dirty="0" err="1" smtClean="0"/>
              <a:t>of</a:t>
            </a:r>
            <a:r>
              <a:rPr lang="sv-SE" baseline="0" dirty="0" smtClean="0"/>
              <a:t> feelings </a:t>
            </a:r>
            <a:r>
              <a:rPr lang="sv-SE" baseline="0" dirty="0" err="1" smtClean="0"/>
              <a:t>emerge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if</a:t>
            </a:r>
            <a:r>
              <a:rPr lang="sv-SE" baseline="0" dirty="0" smtClean="0"/>
              <a:t> </a:t>
            </a:r>
            <a:r>
              <a:rPr lang="sv-SE" baseline="0" dirty="0" err="1" smtClean="0"/>
              <a:t>you</a:t>
            </a:r>
            <a:r>
              <a:rPr lang="sv-SE" baseline="0" dirty="0" smtClean="0"/>
              <a:t> do </a:t>
            </a:r>
            <a:r>
              <a:rPr lang="sv-SE" baseline="0" dirty="0" err="1" smtClean="0"/>
              <a:t>these</a:t>
            </a:r>
            <a:r>
              <a:rPr lang="sv-SE" baseline="0" dirty="0" smtClean="0"/>
              <a:t> actions to </a:t>
            </a:r>
            <a:r>
              <a:rPr lang="sv-SE" baseline="0" dirty="0" err="1" smtClean="0"/>
              <a:t>seek</a:t>
            </a:r>
            <a:r>
              <a:rPr lang="sv-SE" baseline="0" dirty="0" smtClean="0"/>
              <a:t> sexual </a:t>
            </a:r>
            <a:r>
              <a:rPr lang="sv-SE" baseline="0" dirty="0" err="1" smtClean="0"/>
              <a:t>intimacy</a:t>
            </a:r>
            <a:r>
              <a:rPr lang="sv-SE" baseline="0" dirty="0" smtClean="0"/>
              <a:t>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aseline="0" dirty="0" err="1" smtClean="0"/>
              <a:t>What</a:t>
            </a:r>
            <a:r>
              <a:rPr lang="sv-SE" baseline="0" dirty="0" smtClean="0"/>
              <a:t> do </a:t>
            </a:r>
            <a:r>
              <a:rPr lang="sv-SE" baseline="0" dirty="0" err="1" smtClean="0"/>
              <a:t>you</a:t>
            </a:r>
            <a:r>
              <a:rPr lang="sv-SE" baseline="0" dirty="0" smtClean="0"/>
              <a:t> do to </a:t>
            </a:r>
            <a:r>
              <a:rPr lang="sv-SE" baseline="0" dirty="0" err="1" smtClean="0"/>
              <a:t>control</a:t>
            </a:r>
            <a:r>
              <a:rPr lang="sv-SE" baseline="0" dirty="0" smtClean="0"/>
              <a:t> </a:t>
            </a:r>
            <a:r>
              <a:rPr lang="sv-SE" baseline="0" dirty="0" err="1" smtClean="0"/>
              <a:t>these</a:t>
            </a:r>
            <a:r>
              <a:rPr lang="sv-SE" baseline="0" dirty="0" smtClean="0"/>
              <a:t> feelings?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aseline="0" dirty="0" err="1" smtClean="0"/>
              <a:t>How</a:t>
            </a:r>
            <a:r>
              <a:rPr lang="sv-SE" baseline="0" dirty="0" smtClean="0"/>
              <a:t> </a:t>
            </a:r>
            <a:r>
              <a:rPr lang="sv-SE" baseline="0" dirty="0" err="1" smtClean="0"/>
              <a:t>does</a:t>
            </a:r>
            <a:r>
              <a:rPr lang="sv-SE" baseline="0" dirty="0" smtClean="0"/>
              <a:t> </a:t>
            </a:r>
            <a:r>
              <a:rPr lang="sv-SE" baseline="0" dirty="0" err="1" smtClean="0"/>
              <a:t>that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effect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your</a:t>
            </a:r>
            <a:r>
              <a:rPr lang="sv-SE" baseline="0" dirty="0" smtClean="0"/>
              <a:t> sexual </a:t>
            </a:r>
            <a:r>
              <a:rPr lang="sv-SE" baseline="0" dirty="0" err="1" smtClean="0"/>
              <a:t>functions</a:t>
            </a:r>
            <a:r>
              <a:rPr lang="sv-SE" baseline="0" dirty="0" smtClean="0"/>
              <a:t>?</a:t>
            </a:r>
            <a:endParaRPr lang="sv-SE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58EDB-C39B-DF43-A306-562AB6E88D98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3825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As </a:t>
            </a:r>
            <a:r>
              <a:rPr lang="sv-SE" dirty="0" err="1" smtClean="0"/>
              <a:t>well</a:t>
            </a:r>
            <a:r>
              <a:rPr lang="sv-SE" dirty="0" smtClean="0"/>
              <a:t> as </a:t>
            </a:r>
            <a:r>
              <a:rPr lang="sv-SE" dirty="0" err="1" smtClean="0"/>
              <a:t>Guilt</a:t>
            </a:r>
            <a:r>
              <a:rPr lang="sv-SE" dirty="0" smtClean="0"/>
              <a:t>, </a:t>
            </a:r>
            <a:r>
              <a:rPr lang="sv-SE" dirty="0" err="1" smtClean="0"/>
              <a:t>shame</a:t>
            </a:r>
            <a:r>
              <a:rPr lang="sv-SE" dirty="0" smtClean="0"/>
              <a:t> and </a:t>
            </a:r>
            <a:r>
              <a:rPr lang="sv-SE" dirty="0" err="1" smtClean="0"/>
              <a:t>disgust</a:t>
            </a:r>
            <a:r>
              <a:rPr lang="sv-SE" baseline="0" dirty="0" smtClean="0"/>
              <a:t> </a:t>
            </a:r>
            <a:r>
              <a:rPr lang="sv-SE" dirty="0" smtClean="0"/>
              <a:t> </a:t>
            </a:r>
            <a:r>
              <a:rPr lang="sv-SE" dirty="0" smtClean="0"/>
              <a:t>to </a:t>
            </a:r>
            <a:r>
              <a:rPr lang="sv-SE" dirty="0" err="1" smtClean="0"/>
              <a:t>mention</a:t>
            </a:r>
            <a:r>
              <a:rPr lang="sv-SE" dirty="0" smtClean="0"/>
              <a:t> a </a:t>
            </a:r>
            <a:r>
              <a:rPr lang="sv-SE" dirty="0" err="1" smtClean="0"/>
              <a:t>few</a:t>
            </a:r>
            <a:r>
              <a:rPr lang="sv-SE" dirty="0" smtClean="0"/>
              <a:t>. </a:t>
            </a:r>
            <a:r>
              <a:rPr lang="sv-SE" dirty="0" err="1" smtClean="0"/>
              <a:t>They</a:t>
            </a:r>
            <a:r>
              <a:rPr lang="sv-SE" dirty="0" smtClean="0"/>
              <a:t> </a:t>
            </a:r>
            <a:r>
              <a:rPr lang="sv-SE" dirty="0" err="1" smtClean="0"/>
              <a:t>can</a:t>
            </a:r>
            <a:r>
              <a:rPr lang="sv-SE" dirty="0" smtClean="0"/>
              <a:t> come from</a:t>
            </a:r>
            <a:r>
              <a:rPr lang="sv-SE" baseline="0" dirty="0" smtClean="0"/>
              <a:t> </a:t>
            </a:r>
            <a:r>
              <a:rPr lang="sv-SE" baseline="0" dirty="0" err="1" smtClean="0"/>
              <a:t>earlier</a:t>
            </a:r>
            <a:r>
              <a:rPr lang="sv-SE" baseline="0" dirty="0" smtClean="0"/>
              <a:t> </a:t>
            </a:r>
            <a:r>
              <a:rPr lang="sv-SE" baseline="0" dirty="0" err="1" smtClean="0"/>
              <a:t>experiences</a:t>
            </a:r>
            <a:r>
              <a:rPr lang="sv-SE" baseline="0" dirty="0" smtClean="0"/>
              <a:t> or </a:t>
            </a:r>
            <a:r>
              <a:rPr lang="sv-SE" baseline="0" dirty="0" err="1" smtClean="0"/>
              <a:t>are</a:t>
            </a:r>
            <a:r>
              <a:rPr lang="sv-SE" baseline="0" dirty="0" smtClean="0"/>
              <a:t> just </a:t>
            </a:r>
            <a:r>
              <a:rPr lang="sv-SE" baseline="0" dirty="0" err="1" smtClean="0"/>
              <a:t>there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because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its</a:t>
            </a:r>
            <a:r>
              <a:rPr lang="sv-SE" baseline="0" dirty="0" smtClean="0"/>
              <a:t> so normal to </a:t>
            </a:r>
            <a:r>
              <a:rPr lang="sv-SE" baseline="0" dirty="0" err="1" smtClean="0"/>
              <a:t>have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insecurities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when</a:t>
            </a:r>
            <a:r>
              <a:rPr lang="sv-SE" baseline="0" dirty="0" smtClean="0"/>
              <a:t> </a:t>
            </a:r>
            <a:r>
              <a:rPr lang="sv-SE" baseline="0" dirty="0" err="1" smtClean="0"/>
              <a:t>you</a:t>
            </a:r>
            <a:r>
              <a:rPr lang="sv-SE" baseline="0" dirty="0" smtClean="0"/>
              <a:t> </a:t>
            </a:r>
            <a:r>
              <a:rPr lang="sv-SE" baseline="0" dirty="0" err="1" smtClean="0"/>
              <a:t>are</a:t>
            </a:r>
            <a:r>
              <a:rPr lang="sv-SE" baseline="0" dirty="0" smtClean="0"/>
              <a:t> not </a:t>
            </a:r>
            <a:r>
              <a:rPr lang="sv-SE" baseline="0" dirty="0" err="1" smtClean="0"/>
              <a:t>totally</a:t>
            </a:r>
            <a:r>
              <a:rPr lang="sv-SE" baseline="0" dirty="0" smtClean="0"/>
              <a:t> </a:t>
            </a:r>
            <a:r>
              <a:rPr lang="sv-SE" baseline="0" dirty="0" err="1" smtClean="0"/>
              <a:t>safe</a:t>
            </a:r>
            <a:r>
              <a:rPr lang="sv-SE" baseline="0" dirty="0" smtClean="0"/>
              <a:t> and </a:t>
            </a:r>
            <a:r>
              <a:rPr lang="sv-SE" baseline="0" dirty="0" err="1" smtClean="0"/>
              <a:t>guilt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when</a:t>
            </a:r>
            <a:r>
              <a:rPr lang="sv-SE" baseline="0" dirty="0" smtClean="0"/>
              <a:t> the partner gets </a:t>
            </a:r>
            <a:r>
              <a:rPr lang="sv-SE" baseline="0" dirty="0" err="1" smtClean="0"/>
              <a:t>dissapointed</a:t>
            </a:r>
            <a:r>
              <a:rPr lang="sv-SE" baseline="0" dirty="0" smtClean="0"/>
              <a:t> for </a:t>
            </a:r>
            <a:r>
              <a:rPr lang="sv-SE" baseline="0" dirty="0" err="1" smtClean="0"/>
              <a:t>example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if</a:t>
            </a:r>
            <a:r>
              <a:rPr lang="sv-SE" baseline="0" dirty="0" smtClean="0"/>
              <a:t> </a:t>
            </a:r>
            <a:r>
              <a:rPr lang="sv-SE" baseline="0" dirty="0" err="1" smtClean="0"/>
              <a:t>you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want</a:t>
            </a:r>
            <a:r>
              <a:rPr lang="sv-SE" baseline="0" dirty="0" smtClean="0"/>
              <a:t> different </a:t>
            </a:r>
            <a:r>
              <a:rPr lang="sv-SE" baseline="0" dirty="0" err="1" smtClean="0"/>
              <a:t>things</a:t>
            </a:r>
            <a:r>
              <a:rPr lang="sv-SE" baseline="0" dirty="0" smtClean="0"/>
              <a:t> at different </a:t>
            </a:r>
            <a:r>
              <a:rPr lang="sv-SE" baseline="0" dirty="0" err="1" smtClean="0"/>
              <a:t>times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58EDB-C39B-DF43-A306-562AB6E88D98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5775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So </a:t>
            </a:r>
            <a:r>
              <a:rPr lang="sv-SE" dirty="0" err="1" smtClean="0"/>
              <a:t>you</a:t>
            </a:r>
            <a:r>
              <a:rPr lang="sv-SE" dirty="0" smtClean="0"/>
              <a:t> </a:t>
            </a:r>
            <a:r>
              <a:rPr lang="sv-SE" dirty="0" err="1" smtClean="0"/>
              <a:t>want</a:t>
            </a:r>
            <a:r>
              <a:rPr lang="sv-SE" dirty="0" smtClean="0"/>
              <a:t> to </a:t>
            </a:r>
            <a:r>
              <a:rPr lang="sv-SE" dirty="0" err="1" smtClean="0"/>
              <a:t>have</a:t>
            </a:r>
            <a:r>
              <a:rPr lang="sv-SE" dirty="0" smtClean="0"/>
              <a:t> the sexual </a:t>
            </a:r>
            <a:r>
              <a:rPr lang="sv-SE" dirty="0" err="1" smtClean="0"/>
              <a:t>desire</a:t>
            </a:r>
            <a:r>
              <a:rPr lang="sv-SE" dirty="0" smtClean="0"/>
              <a:t>, the passion and </a:t>
            </a:r>
            <a:r>
              <a:rPr lang="sv-SE" dirty="0" err="1" smtClean="0"/>
              <a:t>excitement</a:t>
            </a:r>
            <a:r>
              <a:rPr lang="sv-SE" dirty="0" smtClean="0"/>
              <a:t> in the </a:t>
            </a:r>
            <a:r>
              <a:rPr lang="sv-SE" dirty="0" err="1" smtClean="0"/>
              <a:t>body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58EDB-C39B-DF43-A306-562AB6E88D98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41018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 smtClean="0"/>
              <a:t>But</a:t>
            </a:r>
            <a:r>
              <a:rPr lang="sv-SE" dirty="0" smtClean="0"/>
              <a:t> </a:t>
            </a:r>
            <a:r>
              <a:rPr lang="sv-SE" dirty="0" err="1" smtClean="0"/>
              <a:t>you</a:t>
            </a:r>
            <a:r>
              <a:rPr lang="sv-SE" dirty="0" smtClean="0"/>
              <a:t> </a:t>
            </a:r>
            <a:r>
              <a:rPr lang="sv-SE" dirty="0" err="1" smtClean="0"/>
              <a:t>don´t</a:t>
            </a:r>
            <a:r>
              <a:rPr lang="sv-SE" dirty="0" smtClean="0"/>
              <a:t> </a:t>
            </a:r>
            <a:r>
              <a:rPr lang="sv-SE" dirty="0" err="1" smtClean="0"/>
              <a:t>want</a:t>
            </a:r>
            <a:r>
              <a:rPr lang="sv-SE" dirty="0" smtClean="0"/>
              <a:t> to </a:t>
            </a:r>
            <a:r>
              <a:rPr lang="sv-SE" dirty="0" err="1" smtClean="0"/>
              <a:t>have</a:t>
            </a:r>
            <a:r>
              <a:rPr lang="sv-SE" dirty="0" smtClean="0"/>
              <a:t> </a:t>
            </a:r>
            <a:r>
              <a:rPr lang="sv-SE" dirty="0" err="1" smtClean="0"/>
              <a:t>fear</a:t>
            </a:r>
            <a:r>
              <a:rPr lang="sv-SE" dirty="0" smtClean="0"/>
              <a:t> or </a:t>
            </a:r>
            <a:r>
              <a:rPr lang="sv-SE" dirty="0" err="1" smtClean="0"/>
              <a:t>guilt</a:t>
            </a:r>
            <a:r>
              <a:rPr lang="sv-SE" dirty="0" smtClean="0"/>
              <a:t> or </a:t>
            </a:r>
            <a:r>
              <a:rPr lang="sv-SE" dirty="0" err="1" smtClean="0"/>
              <a:t>other</a:t>
            </a:r>
            <a:r>
              <a:rPr lang="sv-SE" dirty="0" smtClean="0"/>
              <a:t> </a:t>
            </a:r>
            <a:r>
              <a:rPr lang="sv-SE" dirty="0" err="1" smtClean="0"/>
              <a:t>more</a:t>
            </a:r>
            <a:r>
              <a:rPr lang="sv-SE" dirty="0" smtClean="0"/>
              <a:t> </a:t>
            </a:r>
            <a:r>
              <a:rPr lang="sv-SE" dirty="0" err="1" smtClean="0"/>
              <a:t>uncomfortable</a:t>
            </a:r>
            <a:r>
              <a:rPr lang="sv-SE" dirty="0" smtClean="0"/>
              <a:t> feelings?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58EDB-C39B-DF43-A306-562AB6E88D98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07642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58EDB-C39B-DF43-A306-562AB6E88D98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86118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 smtClean="0"/>
              <a:t>When</a:t>
            </a:r>
            <a:r>
              <a:rPr lang="sv-SE" dirty="0" smtClean="0"/>
              <a:t> </a:t>
            </a:r>
            <a:r>
              <a:rPr lang="sv-SE" dirty="0" err="1" smtClean="0"/>
              <a:t>we</a:t>
            </a:r>
            <a:r>
              <a:rPr lang="sv-SE" dirty="0" smtClean="0"/>
              <a:t> </a:t>
            </a:r>
            <a:r>
              <a:rPr lang="sv-SE" dirty="0" err="1" smtClean="0"/>
              <a:t>work</a:t>
            </a:r>
            <a:r>
              <a:rPr lang="sv-SE" dirty="0" smtClean="0"/>
              <a:t> </a:t>
            </a:r>
            <a:r>
              <a:rPr lang="sv-SE" dirty="0" err="1" smtClean="0"/>
              <a:t>with</a:t>
            </a:r>
            <a:r>
              <a:rPr lang="sv-SE" dirty="0" smtClean="0"/>
              <a:t> </a:t>
            </a:r>
            <a:r>
              <a:rPr lang="sv-SE" dirty="0" err="1" smtClean="0"/>
              <a:t>commitment</a:t>
            </a:r>
            <a:r>
              <a:rPr lang="sv-SE" baseline="0" dirty="0" smtClean="0"/>
              <a:t> to the </a:t>
            </a:r>
            <a:r>
              <a:rPr lang="sv-SE" baseline="0" dirty="0" err="1" smtClean="0"/>
              <a:t>values</a:t>
            </a:r>
            <a:r>
              <a:rPr lang="sv-SE" baseline="0" dirty="0" smtClean="0"/>
              <a:t> and actions to support </a:t>
            </a:r>
            <a:r>
              <a:rPr lang="sv-SE" baseline="0" dirty="0" err="1" smtClean="0"/>
              <a:t>those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values</a:t>
            </a:r>
            <a:r>
              <a:rPr lang="sv-SE" baseline="0" dirty="0" smtClean="0"/>
              <a:t> </a:t>
            </a:r>
            <a:r>
              <a:rPr lang="sv-SE" baseline="0" dirty="0" err="1" smtClean="0"/>
              <a:t>its</a:t>
            </a:r>
            <a:r>
              <a:rPr lang="sv-SE" baseline="0" dirty="0" smtClean="0"/>
              <a:t> </a:t>
            </a:r>
            <a:r>
              <a:rPr lang="sv-SE" baseline="0" dirty="0" err="1" smtClean="0"/>
              <a:t>important</a:t>
            </a:r>
            <a:r>
              <a:rPr lang="sv-SE" baseline="0" dirty="0" smtClean="0"/>
              <a:t> NOT to </a:t>
            </a:r>
            <a:r>
              <a:rPr lang="sv-SE" baseline="0" dirty="0" err="1" smtClean="0"/>
              <a:t>have</a:t>
            </a:r>
            <a:r>
              <a:rPr lang="sv-SE" baseline="0" dirty="0" smtClean="0"/>
              <a:t> emotions as </a:t>
            </a:r>
            <a:r>
              <a:rPr lang="sv-SE" baseline="0" dirty="0" err="1" smtClean="0"/>
              <a:t>values</a:t>
            </a:r>
            <a:r>
              <a:rPr lang="sv-SE" baseline="0" dirty="0" smtClean="0"/>
              <a:t>, </a:t>
            </a:r>
            <a:r>
              <a:rPr lang="sv-SE" baseline="0" dirty="0" err="1" smtClean="0"/>
              <a:t>very</a:t>
            </a:r>
            <a:r>
              <a:rPr lang="sv-SE" baseline="0" dirty="0" smtClean="0"/>
              <a:t> common for patients to set the </a:t>
            </a:r>
            <a:r>
              <a:rPr lang="sv-SE" baseline="0" dirty="0" err="1" smtClean="0"/>
              <a:t>values</a:t>
            </a:r>
            <a:r>
              <a:rPr lang="sv-SE" baseline="0" dirty="0" smtClean="0"/>
              <a:t> to be I </a:t>
            </a:r>
            <a:r>
              <a:rPr lang="sv-SE" baseline="0" dirty="0" err="1" smtClean="0"/>
              <a:t>want</a:t>
            </a:r>
            <a:r>
              <a:rPr lang="sv-SE" baseline="0" dirty="0" smtClean="0"/>
              <a:t> to </a:t>
            </a:r>
            <a:r>
              <a:rPr lang="sv-SE" baseline="0" dirty="0" err="1" smtClean="0"/>
              <a:t>have</a:t>
            </a:r>
            <a:r>
              <a:rPr lang="sv-SE" baseline="0" dirty="0" smtClean="0"/>
              <a:t> lust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58EDB-C39B-DF43-A306-562AB6E88D98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277816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 smtClean="0"/>
              <a:t>This</a:t>
            </a:r>
            <a:r>
              <a:rPr lang="sv-SE" dirty="0" smtClean="0"/>
              <a:t> is </a:t>
            </a:r>
            <a:r>
              <a:rPr lang="sv-SE" dirty="0" err="1" smtClean="0"/>
              <a:t>why</a:t>
            </a:r>
            <a:r>
              <a:rPr lang="sv-SE" dirty="0" smtClean="0"/>
              <a:t> it</a:t>
            </a:r>
            <a:r>
              <a:rPr lang="mr-IN" dirty="0" smtClean="0"/>
              <a:t>’</a:t>
            </a:r>
            <a:r>
              <a:rPr lang="sv-SE" dirty="0" smtClean="0"/>
              <a:t>s a </a:t>
            </a:r>
            <a:r>
              <a:rPr lang="sv-SE" dirty="0" err="1" smtClean="0"/>
              <a:t>dead</a:t>
            </a:r>
            <a:r>
              <a:rPr lang="sv-SE" dirty="0" smtClean="0"/>
              <a:t> end to </a:t>
            </a:r>
            <a:r>
              <a:rPr lang="sv-SE" dirty="0" err="1" smtClean="0"/>
              <a:t>wish</a:t>
            </a:r>
            <a:r>
              <a:rPr lang="sv-SE" dirty="0" smtClean="0"/>
              <a:t> for the lust to come back. </a:t>
            </a:r>
            <a:r>
              <a:rPr lang="sv-SE" dirty="0" err="1" smtClean="0"/>
              <a:t>Its</a:t>
            </a:r>
            <a:r>
              <a:rPr lang="sv-SE" dirty="0" smtClean="0"/>
              <a:t> never </a:t>
            </a:r>
            <a:r>
              <a:rPr lang="sv-SE" dirty="0" err="1" smtClean="0"/>
              <a:t>gonna</a:t>
            </a:r>
            <a:r>
              <a:rPr lang="sv-SE" dirty="0" smtClean="0"/>
              <a:t> </a:t>
            </a:r>
            <a:r>
              <a:rPr lang="sv-SE" dirty="0" err="1" smtClean="0"/>
              <a:t>happen</a:t>
            </a:r>
            <a:r>
              <a:rPr lang="sv-SE" dirty="0" smtClean="0"/>
              <a:t> </a:t>
            </a:r>
            <a:r>
              <a:rPr lang="sv-SE" dirty="0" err="1" smtClean="0"/>
              <a:t>unless</a:t>
            </a:r>
            <a:r>
              <a:rPr lang="sv-SE" dirty="0" smtClean="0"/>
              <a:t> </a:t>
            </a:r>
            <a:r>
              <a:rPr lang="sv-SE" dirty="0" err="1" smtClean="0"/>
              <a:t>you</a:t>
            </a:r>
            <a:r>
              <a:rPr lang="sv-SE" dirty="0" smtClean="0"/>
              <a:t> </a:t>
            </a:r>
            <a:r>
              <a:rPr lang="sv-SE" dirty="0" err="1" smtClean="0"/>
              <a:t>work</a:t>
            </a:r>
            <a:r>
              <a:rPr lang="sv-SE" dirty="0" smtClean="0"/>
              <a:t> from the </a:t>
            </a:r>
            <a:r>
              <a:rPr lang="sv-SE" dirty="0" err="1" smtClean="0"/>
              <a:t>other</a:t>
            </a:r>
            <a:r>
              <a:rPr lang="sv-SE" dirty="0" smtClean="0"/>
              <a:t> </a:t>
            </a:r>
            <a:r>
              <a:rPr lang="sv-SE" dirty="0" err="1" smtClean="0"/>
              <a:t>angle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58EDB-C39B-DF43-A306-562AB6E88D98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81557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If </a:t>
            </a:r>
            <a:r>
              <a:rPr lang="sv-SE" dirty="0" err="1" smtClean="0"/>
              <a:t>you</a:t>
            </a:r>
            <a:r>
              <a:rPr lang="sv-SE" dirty="0" smtClean="0"/>
              <a:t> </a:t>
            </a:r>
            <a:r>
              <a:rPr lang="sv-SE" dirty="0" err="1" smtClean="0"/>
              <a:t>quriosly</a:t>
            </a:r>
            <a:r>
              <a:rPr lang="sv-SE" dirty="0" smtClean="0"/>
              <a:t> </a:t>
            </a:r>
            <a:r>
              <a:rPr lang="sv-SE" dirty="0" err="1" smtClean="0"/>
              <a:t>see</a:t>
            </a:r>
            <a:r>
              <a:rPr lang="sv-SE" dirty="0" smtClean="0"/>
              <a:t>, </a:t>
            </a:r>
            <a:r>
              <a:rPr lang="sv-SE" dirty="0" err="1" smtClean="0"/>
              <a:t>feel</a:t>
            </a:r>
            <a:r>
              <a:rPr lang="sv-SE" dirty="0" smtClean="0"/>
              <a:t> and accept </a:t>
            </a:r>
            <a:r>
              <a:rPr lang="sv-SE" dirty="0" err="1" smtClean="0"/>
              <a:t>your</a:t>
            </a:r>
            <a:r>
              <a:rPr lang="sv-SE" dirty="0" smtClean="0"/>
              <a:t> emotions, the </a:t>
            </a:r>
            <a:r>
              <a:rPr lang="sv-SE" dirty="0" err="1" smtClean="0"/>
              <a:t>uncomfortable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ones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will</a:t>
            </a:r>
            <a:r>
              <a:rPr lang="sv-SE" baseline="0" dirty="0" smtClean="0"/>
              <a:t> </a:t>
            </a:r>
            <a:r>
              <a:rPr lang="sv-SE" baseline="0" dirty="0" err="1" smtClean="0"/>
              <a:t>eventually</a:t>
            </a:r>
            <a:r>
              <a:rPr lang="sv-SE" baseline="0" dirty="0" smtClean="0"/>
              <a:t> go </a:t>
            </a:r>
            <a:r>
              <a:rPr lang="sv-SE" baseline="0" dirty="0" err="1" smtClean="0"/>
              <a:t>away</a:t>
            </a:r>
            <a:r>
              <a:rPr lang="sv-SE" baseline="0" dirty="0" smtClean="0"/>
              <a:t> and the </a:t>
            </a:r>
            <a:r>
              <a:rPr lang="sv-SE" baseline="0" dirty="0" err="1" smtClean="0"/>
              <a:t>comfortoble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ones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will</a:t>
            </a:r>
            <a:r>
              <a:rPr lang="sv-SE" baseline="0" dirty="0" smtClean="0"/>
              <a:t> </a:t>
            </a:r>
            <a:r>
              <a:rPr lang="sv-SE" baseline="0" dirty="0" err="1" smtClean="0"/>
              <a:t>grow</a:t>
            </a:r>
            <a:r>
              <a:rPr lang="sv-SE" baseline="0" dirty="0" smtClean="0"/>
              <a:t> and </a:t>
            </a:r>
            <a:r>
              <a:rPr lang="sv-SE" baseline="0" dirty="0" err="1" smtClean="0"/>
              <a:t>stay</a:t>
            </a:r>
            <a:endParaRPr lang="sv-SE" baseline="0" dirty="0" smtClean="0"/>
          </a:p>
          <a:p>
            <a:r>
              <a:rPr lang="sv-SE" baseline="0" dirty="0" smtClean="0"/>
              <a:t>It is hard to </a:t>
            </a:r>
            <a:r>
              <a:rPr lang="sv-SE" baseline="0" dirty="0" err="1" smtClean="0"/>
              <a:t>have</a:t>
            </a:r>
            <a:r>
              <a:rPr lang="sv-SE" baseline="0" dirty="0" smtClean="0"/>
              <a:t> sex </a:t>
            </a:r>
            <a:r>
              <a:rPr lang="sv-SE" baseline="0" dirty="0" err="1" smtClean="0"/>
              <a:t>trying</a:t>
            </a:r>
            <a:r>
              <a:rPr lang="sv-SE" baseline="0" dirty="0" smtClean="0"/>
              <a:t> to </a:t>
            </a:r>
            <a:r>
              <a:rPr lang="sv-SE" baseline="0" dirty="0" err="1" smtClean="0"/>
              <a:t>shut</a:t>
            </a:r>
            <a:r>
              <a:rPr lang="sv-SE" baseline="0" dirty="0" smtClean="0"/>
              <a:t> down </a:t>
            </a:r>
            <a:r>
              <a:rPr lang="sv-SE" baseline="0" dirty="0" err="1" smtClean="0"/>
              <a:t>uncomfortable</a:t>
            </a:r>
            <a:r>
              <a:rPr lang="sv-SE" baseline="0" dirty="0" smtClean="0"/>
              <a:t> feelings, it is </a:t>
            </a:r>
            <a:r>
              <a:rPr lang="sv-SE" baseline="0" dirty="0" err="1" smtClean="0"/>
              <a:t>much</a:t>
            </a:r>
            <a:r>
              <a:rPr lang="sv-SE" baseline="0" dirty="0" smtClean="0"/>
              <a:t> </a:t>
            </a:r>
            <a:r>
              <a:rPr lang="sv-SE" baseline="0" dirty="0" err="1" smtClean="0"/>
              <a:t>esier</a:t>
            </a:r>
            <a:r>
              <a:rPr lang="sv-SE" baseline="0" dirty="0" smtClean="0"/>
              <a:t> to </a:t>
            </a:r>
            <a:r>
              <a:rPr lang="sv-SE" baseline="0" dirty="0" err="1" smtClean="0"/>
              <a:t>let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them</a:t>
            </a:r>
            <a:r>
              <a:rPr lang="sv-SE" baseline="0" dirty="0" smtClean="0"/>
              <a:t> be </a:t>
            </a:r>
            <a:r>
              <a:rPr lang="sv-SE" baseline="0" dirty="0" err="1" smtClean="0"/>
              <a:t>there</a:t>
            </a:r>
            <a:r>
              <a:rPr lang="sv-SE" baseline="0" dirty="0" smtClean="0"/>
              <a:t> and </a:t>
            </a:r>
            <a:r>
              <a:rPr lang="sv-SE" baseline="0" dirty="0" err="1" smtClean="0"/>
              <a:t>have</a:t>
            </a:r>
            <a:r>
              <a:rPr lang="sv-SE" baseline="0" dirty="0" smtClean="0"/>
              <a:t> sex </a:t>
            </a:r>
            <a:r>
              <a:rPr lang="sv-SE" baseline="0" dirty="0" err="1" smtClean="0"/>
              <a:t>with</a:t>
            </a:r>
            <a:r>
              <a:rPr lang="sv-SE" baseline="0" dirty="0" smtClean="0"/>
              <a:t> </a:t>
            </a:r>
            <a:r>
              <a:rPr lang="sv-SE" baseline="0" dirty="0" err="1" smtClean="0"/>
              <a:t>fear</a:t>
            </a:r>
            <a:r>
              <a:rPr lang="sv-SE" baseline="0" dirty="0" smtClean="0"/>
              <a:t>, </a:t>
            </a:r>
            <a:r>
              <a:rPr lang="sv-SE" baseline="0" dirty="0" err="1" smtClean="0"/>
              <a:t>shame</a:t>
            </a:r>
            <a:r>
              <a:rPr lang="sv-SE" baseline="0" dirty="0" smtClean="0"/>
              <a:t>, </a:t>
            </a:r>
            <a:r>
              <a:rPr lang="sv-SE" baseline="0" dirty="0" err="1" smtClean="0"/>
              <a:t>guilt</a:t>
            </a:r>
            <a:r>
              <a:rPr lang="sv-SE" baseline="0" dirty="0" smtClean="0"/>
              <a:t>, </a:t>
            </a:r>
            <a:r>
              <a:rPr lang="sv-SE" baseline="0" dirty="0" err="1" smtClean="0"/>
              <a:t>sadness</a:t>
            </a:r>
            <a:r>
              <a:rPr lang="sv-SE" baseline="0" dirty="0" smtClean="0"/>
              <a:t> or </a:t>
            </a:r>
            <a:r>
              <a:rPr lang="sv-SE" baseline="0" dirty="0" err="1" smtClean="0"/>
              <a:t>whatever</a:t>
            </a:r>
            <a:r>
              <a:rPr lang="sv-SE" baseline="0" dirty="0" smtClean="0"/>
              <a:t>, </a:t>
            </a:r>
            <a:r>
              <a:rPr lang="sv-SE" baseline="0" dirty="0" err="1" smtClean="0"/>
              <a:t>even</a:t>
            </a:r>
            <a:r>
              <a:rPr lang="sv-SE" baseline="0" dirty="0" smtClean="0"/>
              <a:t> </a:t>
            </a:r>
            <a:r>
              <a:rPr lang="sv-SE" baseline="0" dirty="0" err="1" smtClean="0"/>
              <a:t>disgust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58EDB-C39B-DF43-A306-562AB6E88D98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94423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8F2C4-2397-304F-90F5-6B3E9DA5A507}" type="datetime1">
              <a:rPr lang="sv-SE" smtClean="0"/>
              <a:t>2017-06-21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Charlotte Makboul 2017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3BEF5-FFED-4B4B-84D4-8A4A85194422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21127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08945-CA3A-AC42-8267-E0AAA41963AA}" type="datetime1">
              <a:rPr lang="sv-SE" smtClean="0"/>
              <a:t>2017-06-21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Charlotte Makboul 2017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3BEF5-FFED-4B4B-84D4-8A4A85194422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92102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0F056-E6F2-584C-8163-ECEF0C5AA0A2}" type="datetime1">
              <a:rPr lang="sv-SE" smtClean="0"/>
              <a:t>2017-06-21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Charlotte Makboul 2017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3BEF5-FFED-4B4B-84D4-8A4A85194422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746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11462-298F-F04D-9BBA-9D2A8361DDFC}" type="datetime1">
              <a:rPr lang="sv-SE" smtClean="0"/>
              <a:t>2017-06-21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Charlotte Makboul 2017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3BEF5-FFED-4B4B-84D4-8A4A85194422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7251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54665-347D-5045-8AB9-D56D9873FE9F}" type="datetime1">
              <a:rPr lang="sv-SE" smtClean="0"/>
              <a:t>2017-06-21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Charlotte Makboul 2017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3BEF5-FFED-4B4B-84D4-8A4A85194422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91091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1B201-411A-404B-9BE3-58C48E8DD8FB}" type="datetime1">
              <a:rPr lang="sv-SE" smtClean="0"/>
              <a:t>2017-06-21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Charlotte Makboul 2017</a:t>
            </a: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3BEF5-FFED-4B4B-84D4-8A4A85194422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14449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C97BB-39B8-5F41-9DF9-A3CC3B52EED7}" type="datetime1">
              <a:rPr lang="sv-SE" smtClean="0"/>
              <a:t>2017-06-21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Charlotte Makboul 2017</a:t>
            </a:r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3BEF5-FFED-4B4B-84D4-8A4A85194422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49623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4253-6C59-9F4A-9B86-AE55098338FE}" type="datetime1">
              <a:rPr lang="sv-SE" smtClean="0"/>
              <a:t>2017-06-21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Charlotte Makboul 2017</a:t>
            </a:r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3BEF5-FFED-4B4B-84D4-8A4A85194422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1653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5BD6-425A-B743-8A2C-B8376AA78D18}" type="datetime1">
              <a:rPr lang="sv-SE" smtClean="0"/>
              <a:t>2017-06-21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Charlotte Makboul 2017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3BEF5-FFED-4B4B-84D4-8A4A85194422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97709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D66F6-E440-DE4C-95FE-E8B5203231CD}" type="datetime1">
              <a:rPr lang="sv-SE" smtClean="0"/>
              <a:t>2017-06-21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Charlotte Makboul 2017</a:t>
            </a: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3BEF5-FFED-4B4B-84D4-8A4A85194422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50372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82A4F-4DD8-FF47-9F74-3677D98F9A59}" type="datetime1">
              <a:rPr lang="sv-SE" smtClean="0"/>
              <a:t>2017-06-21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Charlotte Makboul 2017</a:t>
            </a: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3BEF5-FFED-4B4B-84D4-8A4A85194422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07871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FB4DD-A9AA-774A-AF5A-CB52E41DB6E9}" type="datetime1">
              <a:rPr lang="sv-SE" smtClean="0"/>
              <a:t>2017-06-21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 smtClean="0"/>
              <a:t>Charlotte Makboul 2017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3BEF5-FFED-4B4B-84D4-8A4A85194422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7833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letu.soundofhope.org/gb/268242/%E5%BD%93%E4%BD%A0%E4%BB%A5%E4%B8%BAnike%E7%9A%84%E6%A0%87%E5%BF%97%E5%8F%AA%E6%98%AF%E4%B8%80%E4%B8%AA%E3%80%8C%E5%8B%BE%E5%8B%BE%E3%80%8D%E5%B0%B1%E5%A4%AA%E5%82%BB%E4%BA%86%EF%BC%8C%E5%85%B6/" TargetMode="External"/><Relationship Id="rId4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err="1" smtClean="0"/>
              <a:t>Why</a:t>
            </a:r>
            <a:r>
              <a:rPr lang="sv-SE" dirty="0" smtClean="0"/>
              <a:t> </a:t>
            </a:r>
            <a:r>
              <a:rPr lang="sv-SE" dirty="0" smtClean="0"/>
              <a:t>Do </a:t>
            </a:r>
            <a:r>
              <a:rPr lang="sv-SE" dirty="0" smtClean="0"/>
              <a:t>I </a:t>
            </a:r>
            <a:r>
              <a:rPr lang="sv-SE" dirty="0" err="1"/>
              <a:t>H</a:t>
            </a:r>
            <a:r>
              <a:rPr lang="sv-SE" dirty="0" err="1" smtClean="0"/>
              <a:t>ave</a:t>
            </a:r>
            <a:r>
              <a:rPr lang="sv-SE" dirty="0" smtClean="0"/>
              <a:t> </a:t>
            </a:r>
            <a:r>
              <a:rPr lang="sv-SE" dirty="0" smtClean="0"/>
              <a:t>a </a:t>
            </a:r>
            <a:r>
              <a:rPr lang="sv-SE" dirty="0" smtClean="0"/>
              <a:t>Sexual </a:t>
            </a:r>
            <a:r>
              <a:rPr lang="sv-SE" dirty="0"/>
              <a:t>P</a:t>
            </a:r>
            <a:r>
              <a:rPr lang="sv-SE" dirty="0" smtClean="0"/>
              <a:t>roblem</a:t>
            </a:r>
            <a:r>
              <a:rPr lang="sv-SE" dirty="0" smtClean="0"/>
              <a:t>?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endParaRPr lang="sv-SE" sz="4000" dirty="0" smtClean="0"/>
          </a:p>
          <a:p>
            <a:r>
              <a:rPr lang="sv-SE" sz="5100" dirty="0" smtClean="0"/>
              <a:t>And </a:t>
            </a:r>
            <a:r>
              <a:rPr lang="sv-SE" sz="5100" dirty="0" err="1" smtClean="0"/>
              <a:t>How</a:t>
            </a:r>
            <a:r>
              <a:rPr lang="sv-SE" sz="5100" dirty="0" smtClean="0"/>
              <a:t> Do I </a:t>
            </a:r>
            <a:r>
              <a:rPr lang="sv-SE" sz="5100" dirty="0" err="1" smtClean="0"/>
              <a:t>Solve</a:t>
            </a:r>
            <a:r>
              <a:rPr lang="sv-SE" sz="5100" dirty="0" smtClean="0"/>
              <a:t> It?</a:t>
            </a:r>
          </a:p>
          <a:p>
            <a:endParaRPr lang="sv-SE" sz="4000" dirty="0"/>
          </a:p>
          <a:p>
            <a:r>
              <a:rPr lang="sv-SE" sz="4000" dirty="0" smtClean="0"/>
              <a:t>Charlotte Makboul, Clinical </a:t>
            </a:r>
            <a:r>
              <a:rPr lang="sv-SE" sz="4000" dirty="0" err="1" smtClean="0"/>
              <a:t>Sexologist</a:t>
            </a:r>
            <a:r>
              <a:rPr lang="sv-SE" sz="4000" dirty="0" smtClean="0"/>
              <a:t> &amp; </a:t>
            </a:r>
            <a:r>
              <a:rPr lang="sv-SE" sz="4000" dirty="0" err="1" smtClean="0"/>
              <a:t>Psychotherapist</a:t>
            </a:r>
            <a:endParaRPr lang="sv-SE" sz="4000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4038600" y="6192456"/>
            <a:ext cx="4114800" cy="529020"/>
          </a:xfrm>
        </p:spPr>
        <p:txBody>
          <a:bodyPr/>
          <a:lstStyle/>
          <a:p>
            <a:r>
              <a:rPr lang="sv-SE" smtClean="0"/>
              <a:t>Charlotte Makboul 2017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2709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46"/>
    </mc:Choice>
    <mc:Fallback xmlns="">
      <p:transition spd="slow" advTm="17846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58000" y="1971675"/>
            <a:ext cx="5334000" cy="1177622"/>
          </a:xfrm>
        </p:spPr>
        <p:txBody>
          <a:bodyPr>
            <a:normAutofit fontScale="90000"/>
          </a:bodyPr>
          <a:lstStyle/>
          <a:p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Charlotte Makboul 2017</a:t>
            </a:r>
            <a:endParaRPr lang="sv-SE"/>
          </a:p>
        </p:txBody>
      </p:sp>
      <p:pic>
        <p:nvPicPr>
          <p:cNvPr id="8" name="Platshållare för innehåll 7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62" b="608"/>
          <a:stretch/>
        </p:blipFill>
        <p:spPr>
          <a:xfrm>
            <a:off x="7486650" y="1028701"/>
            <a:ext cx="4366288" cy="4672011"/>
          </a:xfrm>
        </p:spPr>
      </p:pic>
      <p:sp>
        <p:nvSpPr>
          <p:cNvPr id="9" name="textruta 8"/>
          <p:cNvSpPr txBox="1"/>
          <p:nvPr/>
        </p:nvSpPr>
        <p:spPr>
          <a:xfrm>
            <a:off x="1414462" y="387906"/>
            <a:ext cx="494347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400" b="1" u="sng" dirty="0" smtClean="0"/>
              <a:t>Expansion:</a:t>
            </a:r>
          </a:p>
          <a:p>
            <a:r>
              <a:rPr lang="sv-SE" sz="2800" dirty="0" smtClean="0"/>
              <a:t>1. Breathe in to the emotions</a:t>
            </a:r>
          </a:p>
          <a:p>
            <a:r>
              <a:rPr lang="sv-SE" sz="2800" dirty="0" smtClean="0"/>
              <a:t>2. </a:t>
            </a:r>
            <a:r>
              <a:rPr lang="sv-SE" sz="2800" dirty="0" err="1" smtClean="0"/>
              <a:t>Observe</a:t>
            </a:r>
            <a:r>
              <a:rPr lang="sv-SE" sz="2800" dirty="0" smtClean="0"/>
              <a:t> the emotions</a:t>
            </a:r>
          </a:p>
          <a:p>
            <a:r>
              <a:rPr lang="sv-SE" sz="2800" dirty="0" smtClean="0"/>
              <a:t>3. </a:t>
            </a:r>
            <a:r>
              <a:rPr lang="sv-SE" sz="2800" dirty="0" err="1" smtClean="0"/>
              <a:t>Give</a:t>
            </a:r>
            <a:r>
              <a:rPr lang="sv-SE" sz="2800" dirty="0" smtClean="0"/>
              <a:t> space to all </a:t>
            </a:r>
            <a:r>
              <a:rPr lang="sv-SE" sz="2800" dirty="0" err="1" smtClean="0"/>
              <a:t>of</a:t>
            </a:r>
            <a:r>
              <a:rPr lang="sv-SE" sz="2800" dirty="0" smtClean="0"/>
              <a:t> </a:t>
            </a:r>
            <a:r>
              <a:rPr lang="sv-SE" sz="2800" dirty="0" err="1" smtClean="0"/>
              <a:t>them</a:t>
            </a:r>
            <a:endParaRPr lang="sv-SE" sz="2800" dirty="0" smtClean="0"/>
          </a:p>
          <a:p>
            <a:r>
              <a:rPr lang="sv-SE" sz="2800" dirty="0" smtClean="0"/>
              <a:t>4. </a:t>
            </a:r>
            <a:r>
              <a:rPr lang="sv-SE" sz="2800" b="1" dirty="0" smtClean="0"/>
              <a:t>Accept</a:t>
            </a:r>
            <a:r>
              <a:rPr lang="sv-SE" sz="2800" dirty="0" smtClean="0"/>
              <a:t> the </a:t>
            </a:r>
            <a:r>
              <a:rPr lang="sv-SE" sz="2800" dirty="0" err="1" smtClean="0"/>
              <a:t>bodily</a:t>
            </a:r>
            <a:r>
              <a:rPr lang="sv-SE" sz="2800" dirty="0" smtClean="0"/>
              <a:t> expressions</a:t>
            </a:r>
            <a:endParaRPr lang="sv-SE" sz="2800" dirty="0"/>
          </a:p>
        </p:txBody>
      </p:sp>
    </p:spTree>
    <p:extLst>
      <p:ext uri="{BB962C8B-B14F-4D97-AF65-F5344CB8AC3E}">
        <p14:creationId xmlns:p14="http://schemas.microsoft.com/office/powerpoint/2010/main" val="133442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93"/>
    </mc:Choice>
    <mc:Fallback xmlns="">
      <p:transition spd="slow" advTm="14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>And </a:t>
            </a:r>
            <a:r>
              <a:rPr lang="sv-SE" dirty="0" err="1" smtClean="0"/>
              <a:t>now</a:t>
            </a:r>
            <a:r>
              <a:rPr lang="sv-SE" dirty="0" smtClean="0"/>
              <a:t> just do it, </a:t>
            </a:r>
            <a:r>
              <a:rPr lang="sv-SE" dirty="0" err="1" smtClean="0"/>
              <a:t>follow</a:t>
            </a:r>
            <a:r>
              <a:rPr lang="sv-SE" dirty="0" smtClean="0"/>
              <a:t> </a:t>
            </a:r>
            <a:r>
              <a:rPr lang="sv-SE" dirty="0" err="1" smtClean="0"/>
              <a:t>your</a:t>
            </a:r>
            <a:r>
              <a:rPr lang="sv-SE" dirty="0" smtClean="0"/>
              <a:t> sexual </a:t>
            </a:r>
            <a:r>
              <a:rPr lang="sv-SE" dirty="0" err="1" smtClean="0"/>
              <a:t>values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err="1" smtClean="0"/>
              <a:t>Defuse</a:t>
            </a:r>
            <a:endParaRPr lang="sv-SE" dirty="0" smtClean="0"/>
          </a:p>
          <a:p>
            <a:r>
              <a:rPr lang="sv-SE" dirty="0" err="1" smtClean="0"/>
              <a:t>Expand</a:t>
            </a:r>
            <a:endParaRPr lang="sv-SE" dirty="0" smtClean="0"/>
          </a:p>
          <a:p>
            <a:r>
              <a:rPr lang="sv-SE" dirty="0" smtClean="0"/>
              <a:t>Do it</a:t>
            </a:r>
          </a:p>
          <a:p>
            <a:r>
              <a:rPr lang="sv-SE" b="1" dirty="0" smtClean="0"/>
              <a:t>NEVER</a:t>
            </a:r>
            <a:r>
              <a:rPr lang="sv-SE" dirty="0" smtClean="0"/>
              <a:t> </a:t>
            </a:r>
            <a:r>
              <a:rPr lang="sv-SE" dirty="0" smtClean="0"/>
              <a:t>just do it, </a:t>
            </a:r>
            <a:r>
              <a:rPr lang="sv-SE" b="1" dirty="0" smtClean="0"/>
              <a:t>NEVER </a:t>
            </a:r>
            <a:r>
              <a:rPr lang="sv-SE" dirty="0" err="1" smtClean="0"/>
              <a:t>think</a:t>
            </a:r>
            <a:r>
              <a:rPr lang="sv-SE" dirty="0" smtClean="0"/>
              <a:t> ”I </a:t>
            </a:r>
            <a:r>
              <a:rPr lang="sv-SE" dirty="0" err="1" smtClean="0"/>
              <a:t>don´t</a:t>
            </a:r>
            <a:r>
              <a:rPr lang="sv-SE" dirty="0" smtClean="0"/>
              <a:t> </a:t>
            </a:r>
            <a:r>
              <a:rPr lang="sv-SE" dirty="0" err="1" smtClean="0"/>
              <a:t>want</a:t>
            </a:r>
            <a:r>
              <a:rPr lang="sv-SE" dirty="0" smtClean="0"/>
              <a:t> to” and </a:t>
            </a:r>
            <a:r>
              <a:rPr lang="sv-SE" dirty="0" err="1" smtClean="0"/>
              <a:t>shut</a:t>
            </a:r>
            <a:r>
              <a:rPr lang="sv-SE" dirty="0" smtClean="0"/>
              <a:t> down the </a:t>
            </a:r>
            <a:r>
              <a:rPr lang="sv-SE" dirty="0" err="1" smtClean="0"/>
              <a:t>body</a:t>
            </a:r>
            <a:r>
              <a:rPr lang="sv-SE" dirty="0" smtClean="0"/>
              <a:t> and do it</a:t>
            </a:r>
          </a:p>
          <a:p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Charlotte Makboul 2017</a:t>
            </a:r>
            <a:endParaRPr lang="sv-SE"/>
          </a:p>
        </p:txBody>
      </p:sp>
      <p:pic>
        <p:nvPicPr>
          <p:cNvPr id="5" name="Picture 2" descr="elaterad bild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88" y="3938587"/>
            <a:ext cx="4074120" cy="2328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48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58000" y="1971675"/>
            <a:ext cx="5334000" cy="1177622"/>
          </a:xfrm>
        </p:spPr>
        <p:txBody>
          <a:bodyPr>
            <a:normAutofit fontScale="90000"/>
          </a:bodyPr>
          <a:lstStyle/>
          <a:p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Charlotte Makboul 2017</a:t>
            </a:r>
            <a:endParaRPr lang="sv-SE"/>
          </a:p>
        </p:txBody>
      </p:sp>
      <p:pic>
        <p:nvPicPr>
          <p:cNvPr id="8" name="Platshållare för innehåll 7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62" b="608"/>
          <a:stretch/>
        </p:blipFill>
        <p:spPr>
          <a:xfrm>
            <a:off x="7486650" y="1028701"/>
            <a:ext cx="4366288" cy="4672011"/>
          </a:xfrm>
        </p:spPr>
      </p:pic>
      <p:sp>
        <p:nvSpPr>
          <p:cNvPr id="9" name="textruta 8"/>
          <p:cNvSpPr txBox="1"/>
          <p:nvPr/>
        </p:nvSpPr>
        <p:spPr>
          <a:xfrm>
            <a:off x="1414462" y="387906"/>
            <a:ext cx="494347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400" b="1" u="sng" dirty="0" smtClean="0"/>
              <a:t>Expansion:</a:t>
            </a:r>
          </a:p>
          <a:p>
            <a:r>
              <a:rPr lang="sv-SE" sz="2800" dirty="0" smtClean="0"/>
              <a:t>1. Breathe in to the emotions</a:t>
            </a:r>
          </a:p>
          <a:p>
            <a:r>
              <a:rPr lang="sv-SE" sz="2800" dirty="0" smtClean="0"/>
              <a:t>2. </a:t>
            </a:r>
            <a:r>
              <a:rPr lang="sv-SE" sz="2800" dirty="0" err="1" smtClean="0"/>
              <a:t>Observe</a:t>
            </a:r>
            <a:r>
              <a:rPr lang="sv-SE" sz="2800" dirty="0" smtClean="0"/>
              <a:t> the emotions</a:t>
            </a:r>
          </a:p>
          <a:p>
            <a:r>
              <a:rPr lang="sv-SE" sz="2800" dirty="0" smtClean="0"/>
              <a:t>3. </a:t>
            </a:r>
            <a:r>
              <a:rPr lang="sv-SE" sz="2800" dirty="0" err="1" smtClean="0"/>
              <a:t>Give</a:t>
            </a:r>
            <a:r>
              <a:rPr lang="sv-SE" sz="2800" dirty="0" smtClean="0"/>
              <a:t> space to all </a:t>
            </a:r>
            <a:r>
              <a:rPr lang="sv-SE" sz="2800" dirty="0" err="1" smtClean="0"/>
              <a:t>of</a:t>
            </a:r>
            <a:r>
              <a:rPr lang="sv-SE" sz="2800" dirty="0" smtClean="0"/>
              <a:t> </a:t>
            </a:r>
            <a:r>
              <a:rPr lang="sv-SE" sz="2800" dirty="0" err="1" smtClean="0"/>
              <a:t>them</a:t>
            </a:r>
            <a:endParaRPr lang="sv-SE" sz="2800" dirty="0" smtClean="0"/>
          </a:p>
          <a:p>
            <a:r>
              <a:rPr lang="sv-SE" sz="2800" dirty="0" smtClean="0"/>
              <a:t>4. </a:t>
            </a:r>
            <a:r>
              <a:rPr lang="sv-SE" sz="2800" b="1" dirty="0" smtClean="0"/>
              <a:t>Accept</a:t>
            </a:r>
            <a:r>
              <a:rPr lang="sv-SE" sz="2800" dirty="0" smtClean="0"/>
              <a:t> the </a:t>
            </a:r>
            <a:r>
              <a:rPr lang="sv-SE" sz="2800" dirty="0" err="1" smtClean="0"/>
              <a:t>bodily</a:t>
            </a:r>
            <a:r>
              <a:rPr lang="sv-SE" sz="2800" dirty="0" smtClean="0"/>
              <a:t> expressions</a:t>
            </a:r>
            <a:endParaRPr lang="sv-SE" sz="2800" dirty="0"/>
          </a:p>
        </p:txBody>
      </p:sp>
    </p:spTree>
    <p:extLst>
      <p:ext uri="{BB962C8B-B14F-4D97-AF65-F5344CB8AC3E}">
        <p14:creationId xmlns:p14="http://schemas.microsoft.com/office/powerpoint/2010/main" val="89320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93"/>
    </mc:Choice>
    <mc:Fallback xmlns="">
      <p:transition spd="slow" advTm="14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442946"/>
          </a:xfrm>
        </p:spPr>
        <p:txBody>
          <a:bodyPr>
            <a:normAutofit fontScale="90000"/>
          </a:bodyPr>
          <a:lstStyle/>
          <a:p>
            <a:r>
              <a:rPr lang="sv-SE" b="1" dirty="0" smtClean="0"/>
              <a:t>ACT </a:t>
            </a:r>
            <a:r>
              <a:rPr lang="sv-SE" b="1" dirty="0" err="1" smtClean="0"/>
              <a:t>Mindfulness</a:t>
            </a:r>
            <a:r>
              <a:rPr lang="sv-SE" b="1" dirty="0" smtClean="0"/>
              <a:t> </a:t>
            </a:r>
            <a:r>
              <a:rPr lang="sv-SE" b="1" dirty="0" err="1" smtClean="0"/>
              <a:t>App</a:t>
            </a:r>
            <a:r>
              <a:rPr lang="sv-SE" b="1" dirty="0" smtClean="0"/>
              <a:t> for sexual problems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sz="3600" dirty="0" err="1" smtClean="0"/>
              <a:t>Search</a:t>
            </a:r>
            <a:r>
              <a:rPr lang="sv-SE" sz="3600" dirty="0" smtClean="0"/>
              <a:t> in Itunes for:</a:t>
            </a:r>
            <a:br>
              <a:rPr lang="sv-SE" sz="3600" dirty="0" smtClean="0"/>
            </a:br>
            <a:r>
              <a:rPr lang="sv-SE" sz="3600" dirty="0" smtClean="0"/>
              <a:t/>
            </a:r>
            <a:br>
              <a:rPr lang="sv-SE" sz="3600" dirty="0" smtClean="0"/>
            </a:br>
            <a:r>
              <a:rPr lang="sv-SE" sz="3600" i="1" dirty="0" smtClean="0"/>
              <a:t>Sexual Problems </a:t>
            </a:r>
            <a:r>
              <a:rPr lang="sv-SE" sz="3600" dirty="0" smtClean="0"/>
              <a:t>(</a:t>
            </a:r>
            <a:r>
              <a:rPr lang="sv-SE" sz="3600" dirty="0" err="1" smtClean="0"/>
              <a:t>english</a:t>
            </a:r>
            <a:r>
              <a:rPr lang="sv-SE" sz="3600" dirty="0" smtClean="0"/>
              <a:t> version)</a:t>
            </a:r>
            <a:br>
              <a:rPr lang="sv-SE" sz="3600" dirty="0" smtClean="0"/>
            </a:br>
            <a:r>
              <a:rPr lang="sv-SE" sz="3600" i="1" dirty="0" err="1" smtClean="0"/>
              <a:t>Problemas</a:t>
            </a:r>
            <a:r>
              <a:rPr lang="sv-SE" sz="3600" i="1" dirty="0" smtClean="0"/>
              <a:t> </a:t>
            </a:r>
            <a:r>
              <a:rPr lang="sv-SE" sz="3600" i="1" dirty="0" err="1" smtClean="0"/>
              <a:t>Sexuales</a:t>
            </a:r>
            <a:r>
              <a:rPr lang="sv-SE" sz="3600" i="1" dirty="0" smtClean="0"/>
              <a:t> </a:t>
            </a:r>
            <a:r>
              <a:rPr lang="sv-SE" sz="3600" dirty="0" smtClean="0"/>
              <a:t>(</a:t>
            </a:r>
            <a:r>
              <a:rPr lang="sv-SE" sz="3600" dirty="0" err="1" smtClean="0"/>
              <a:t>spanish</a:t>
            </a:r>
            <a:r>
              <a:rPr lang="sv-SE" sz="3600" dirty="0" smtClean="0"/>
              <a:t> version)</a:t>
            </a:r>
            <a:br>
              <a:rPr lang="sv-SE" sz="3600" dirty="0" smtClean="0"/>
            </a:br>
            <a:r>
              <a:rPr lang="sv-SE" sz="3600" i="1" dirty="0" smtClean="0"/>
              <a:t>Sexuella Problem </a:t>
            </a:r>
            <a:r>
              <a:rPr lang="sv-SE" sz="3600" dirty="0" smtClean="0"/>
              <a:t>(</a:t>
            </a:r>
            <a:r>
              <a:rPr lang="sv-SE" sz="3600" dirty="0" err="1" smtClean="0"/>
              <a:t>swedish</a:t>
            </a:r>
            <a:r>
              <a:rPr lang="sv-SE" sz="3600" dirty="0" smtClean="0"/>
              <a:t> version)</a:t>
            </a:r>
            <a:br>
              <a:rPr lang="sv-SE" sz="3600" dirty="0" smtClean="0"/>
            </a:br>
            <a:endParaRPr lang="sv-SE" sz="3600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88857" y="4426181"/>
            <a:ext cx="1905000" cy="1905000"/>
          </a:xfrm>
          <a:prstGeom prst="rect">
            <a:avLst/>
          </a:prstGeom>
        </p:spPr>
      </p:pic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Charlotte Makboul 2017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5505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249378"/>
            <a:ext cx="10515600" cy="1325563"/>
          </a:xfrm>
        </p:spPr>
        <p:txBody>
          <a:bodyPr/>
          <a:lstStyle/>
          <a:p>
            <a:r>
              <a:rPr lang="sv-SE" dirty="0" smtClean="0"/>
              <a:t>The </a:t>
            </a:r>
            <a:r>
              <a:rPr lang="sv-SE" dirty="0" err="1" smtClean="0"/>
              <a:t>triangle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affects</a:t>
            </a:r>
            <a:r>
              <a:rPr lang="sv-SE" dirty="0" smtClean="0"/>
              <a:t> in sexual disorders</a:t>
            </a:r>
            <a:endParaRPr lang="sv-SE" dirty="0"/>
          </a:p>
        </p:txBody>
      </p:sp>
      <p:sp>
        <p:nvSpPr>
          <p:cNvPr id="6" name="Triangel 5"/>
          <p:cNvSpPr/>
          <p:nvPr/>
        </p:nvSpPr>
        <p:spPr>
          <a:xfrm rot="3624843">
            <a:off x="4904282" y="2660419"/>
            <a:ext cx="1060704" cy="914400"/>
          </a:xfrm>
          <a:prstGeom prst="triangle">
            <a:avLst>
              <a:gd name="adj" fmla="val 467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textruta 6"/>
          <p:cNvSpPr txBox="1"/>
          <p:nvPr/>
        </p:nvSpPr>
        <p:spPr>
          <a:xfrm>
            <a:off x="1723573" y="2650393"/>
            <a:ext cx="19445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/>
              <a:t>Control </a:t>
            </a:r>
            <a:r>
              <a:rPr lang="sv-SE" b="1" dirty="0" err="1" smtClean="0"/>
              <a:t>Strategies</a:t>
            </a:r>
            <a:r>
              <a:rPr lang="sv-SE" dirty="0" smtClean="0"/>
              <a:t>:</a:t>
            </a:r>
          </a:p>
          <a:p>
            <a:r>
              <a:rPr lang="sv-SE" dirty="0" smtClean="0"/>
              <a:t>Tension</a:t>
            </a:r>
          </a:p>
          <a:p>
            <a:r>
              <a:rPr lang="sv-SE" dirty="0" err="1" smtClean="0"/>
              <a:t>Shallow</a:t>
            </a:r>
            <a:r>
              <a:rPr lang="sv-SE" dirty="0" smtClean="0"/>
              <a:t> </a:t>
            </a:r>
            <a:r>
              <a:rPr lang="sv-SE" dirty="0" err="1" smtClean="0"/>
              <a:t>breathing</a:t>
            </a:r>
            <a:endParaRPr lang="sv-SE" dirty="0" smtClean="0"/>
          </a:p>
          <a:p>
            <a:r>
              <a:rPr lang="sv-SE" dirty="0" err="1" smtClean="0"/>
              <a:t>Thinking</a:t>
            </a:r>
            <a:endParaRPr lang="sv-SE" dirty="0" smtClean="0"/>
          </a:p>
          <a:p>
            <a:r>
              <a:rPr lang="sv-SE" dirty="0" err="1" smtClean="0"/>
              <a:t>Avoiding</a:t>
            </a:r>
            <a:endParaRPr lang="sv-SE" dirty="0" smtClean="0"/>
          </a:p>
          <a:p>
            <a:r>
              <a:rPr lang="sv-SE" dirty="0" err="1" smtClean="0"/>
              <a:t>Shut</a:t>
            </a:r>
            <a:r>
              <a:rPr lang="sv-SE" dirty="0" smtClean="0"/>
              <a:t> </a:t>
            </a:r>
            <a:r>
              <a:rPr lang="sv-SE" dirty="0" smtClean="0"/>
              <a:t>off </a:t>
            </a:r>
            <a:r>
              <a:rPr lang="sv-SE" dirty="0" smtClean="0"/>
              <a:t>feelings</a:t>
            </a:r>
          </a:p>
          <a:p>
            <a:endParaRPr lang="sv-SE" dirty="0" smtClean="0"/>
          </a:p>
          <a:p>
            <a:endParaRPr lang="sv-SE" dirty="0"/>
          </a:p>
        </p:txBody>
      </p:sp>
      <p:sp>
        <p:nvSpPr>
          <p:cNvPr id="8" name="textruta 7"/>
          <p:cNvSpPr txBox="1"/>
          <p:nvPr/>
        </p:nvSpPr>
        <p:spPr>
          <a:xfrm>
            <a:off x="6363676" y="2604226"/>
            <a:ext cx="21668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err="1" smtClean="0"/>
              <a:t>Inhibiting</a:t>
            </a:r>
            <a:r>
              <a:rPr lang="sv-SE" b="1" dirty="0" smtClean="0"/>
              <a:t> </a:t>
            </a:r>
            <a:r>
              <a:rPr lang="sv-SE" b="1" dirty="0" err="1" smtClean="0"/>
              <a:t>affects</a:t>
            </a:r>
            <a:r>
              <a:rPr lang="sv-SE" dirty="0" smtClean="0"/>
              <a:t>:</a:t>
            </a:r>
          </a:p>
          <a:p>
            <a:r>
              <a:rPr lang="sv-SE" dirty="0" err="1" smtClean="0"/>
              <a:t>Fear</a:t>
            </a:r>
            <a:endParaRPr lang="sv-SE" dirty="0" smtClean="0"/>
          </a:p>
          <a:p>
            <a:r>
              <a:rPr lang="sv-SE" dirty="0" err="1" smtClean="0"/>
              <a:t>Shame</a:t>
            </a:r>
            <a:endParaRPr lang="sv-SE" dirty="0" smtClean="0"/>
          </a:p>
          <a:p>
            <a:r>
              <a:rPr lang="sv-SE" dirty="0" err="1"/>
              <a:t>G</a:t>
            </a:r>
            <a:r>
              <a:rPr lang="sv-SE" dirty="0" err="1" smtClean="0"/>
              <a:t>uilt</a:t>
            </a:r>
            <a:endParaRPr lang="sv-SE" dirty="0"/>
          </a:p>
        </p:txBody>
      </p:sp>
      <p:sp>
        <p:nvSpPr>
          <p:cNvPr id="9" name="textruta 8"/>
          <p:cNvSpPr txBox="1"/>
          <p:nvPr/>
        </p:nvSpPr>
        <p:spPr>
          <a:xfrm>
            <a:off x="4586962" y="4126736"/>
            <a:ext cx="35534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/>
              <a:t>Adaptive </a:t>
            </a:r>
            <a:r>
              <a:rPr lang="sv-SE" b="1" dirty="0" err="1" smtClean="0"/>
              <a:t>needs</a:t>
            </a:r>
            <a:r>
              <a:rPr lang="sv-SE" dirty="0" smtClean="0"/>
              <a:t>:</a:t>
            </a:r>
          </a:p>
          <a:p>
            <a:r>
              <a:rPr lang="sv-SE" dirty="0" smtClean="0"/>
              <a:t>I </a:t>
            </a:r>
            <a:r>
              <a:rPr lang="sv-SE" dirty="0" err="1" smtClean="0"/>
              <a:t>want</a:t>
            </a:r>
            <a:r>
              <a:rPr lang="sv-SE" dirty="0" smtClean="0"/>
              <a:t> to be </a:t>
            </a:r>
            <a:r>
              <a:rPr lang="sv-SE" dirty="0" err="1" smtClean="0"/>
              <a:t>close</a:t>
            </a:r>
            <a:endParaRPr lang="sv-SE" dirty="0" smtClean="0"/>
          </a:p>
          <a:p>
            <a:r>
              <a:rPr lang="sv-SE" dirty="0" smtClean="0"/>
              <a:t>I </a:t>
            </a:r>
            <a:r>
              <a:rPr lang="sv-SE" dirty="0" err="1" smtClean="0"/>
              <a:t>want</a:t>
            </a:r>
            <a:r>
              <a:rPr lang="sv-SE" dirty="0" smtClean="0"/>
              <a:t> to be </a:t>
            </a:r>
            <a:r>
              <a:rPr lang="sv-SE" dirty="0" err="1" smtClean="0"/>
              <a:t>able</a:t>
            </a:r>
            <a:r>
              <a:rPr lang="sv-SE" dirty="0" smtClean="0"/>
              <a:t> to </a:t>
            </a:r>
            <a:r>
              <a:rPr lang="sv-SE" dirty="0" err="1" smtClean="0"/>
              <a:t>have</a:t>
            </a:r>
            <a:r>
              <a:rPr lang="sv-SE" dirty="0" smtClean="0"/>
              <a:t> sex</a:t>
            </a:r>
          </a:p>
          <a:p>
            <a:r>
              <a:rPr lang="sv-SE" dirty="0" smtClean="0"/>
              <a:t>I </a:t>
            </a:r>
            <a:r>
              <a:rPr lang="sv-SE" dirty="0" err="1" smtClean="0"/>
              <a:t>Want</a:t>
            </a:r>
            <a:r>
              <a:rPr lang="sv-SE" dirty="0" smtClean="0"/>
              <a:t> to be </a:t>
            </a:r>
            <a:r>
              <a:rPr lang="sv-SE" dirty="0" err="1" smtClean="0"/>
              <a:t>able</a:t>
            </a:r>
            <a:r>
              <a:rPr lang="sv-SE" dirty="0" smtClean="0"/>
              <a:t> to be </a:t>
            </a:r>
            <a:r>
              <a:rPr lang="sv-SE" dirty="0" err="1" smtClean="0"/>
              <a:t>vulnerable</a:t>
            </a:r>
            <a:endParaRPr lang="sv-SE" dirty="0"/>
          </a:p>
          <a:p>
            <a:endParaRPr lang="sv-SE" dirty="0"/>
          </a:p>
        </p:txBody>
      </p:sp>
      <p:sp>
        <p:nvSpPr>
          <p:cNvPr id="10" name="Ned 9"/>
          <p:cNvSpPr/>
          <p:nvPr/>
        </p:nvSpPr>
        <p:spPr>
          <a:xfrm>
            <a:off x="2476982" y="4421529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textruta 10"/>
          <p:cNvSpPr txBox="1"/>
          <p:nvPr/>
        </p:nvSpPr>
        <p:spPr>
          <a:xfrm>
            <a:off x="1886673" y="5399937"/>
            <a:ext cx="23852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/>
              <a:t>Sexual </a:t>
            </a:r>
            <a:r>
              <a:rPr lang="sv-SE" b="1" dirty="0" smtClean="0"/>
              <a:t>disorders:</a:t>
            </a:r>
          </a:p>
          <a:p>
            <a:r>
              <a:rPr lang="sv-SE" dirty="0" err="1" smtClean="0"/>
              <a:t>Erectile</a:t>
            </a:r>
            <a:r>
              <a:rPr lang="sv-SE" dirty="0" smtClean="0"/>
              <a:t> </a:t>
            </a:r>
            <a:r>
              <a:rPr lang="sv-SE" dirty="0" err="1" smtClean="0"/>
              <a:t>dysfunction</a:t>
            </a:r>
            <a:endParaRPr lang="sv-SE" dirty="0" smtClean="0"/>
          </a:p>
          <a:p>
            <a:r>
              <a:rPr lang="sv-SE" dirty="0" smtClean="0"/>
              <a:t>Sexual </a:t>
            </a:r>
            <a:r>
              <a:rPr lang="sv-SE" dirty="0" err="1" smtClean="0"/>
              <a:t>Desire</a:t>
            </a:r>
            <a:r>
              <a:rPr lang="sv-SE" dirty="0" smtClean="0"/>
              <a:t> Disorder</a:t>
            </a:r>
          </a:p>
          <a:p>
            <a:r>
              <a:rPr lang="sv-SE" dirty="0" err="1" smtClean="0"/>
              <a:t>Hypersexuality</a:t>
            </a:r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Charlotte Makboul 2017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549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47"/>
    </mc:Choice>
    <mc:Fallback xmlns="">
      <p:transition spd="slow" advTm="19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Why</a:t>
            </a:r>
            <a:r>
              <a:rPr lang="sv-SE" dirty="0" smtClean="0"/>
              <a:t> do I </a:t>
            </a:r>
            <a:r>
              <a:rPr lang="sv-SE" dirty="0" err="1" smtClean="0"/>
              <a:t>have</a:t>
            </a:r>
            <a:r>
              <a:rPr lang="sv-SE" dirty="0" smtClean="0"/>
              <a:t> a sexual problem?</a:t>
            </a:r>
            <a:endParaRPr lang="sv-SE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66349" y="1261642"/>
            <a:ext cx="5324014" cy="5596358"/>
          </a:xfrm>
          <a:prstGeom prst="rect">
            <a:avLst/>
          </a:prstGeom>
        </p:spPr>
      </p:pic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Charlotte Makboul 2017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721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07"/>
    </mc:Choice>
    <mc:Fallback xmlns="">
      <p:transition spd="slow" advTm="17407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Why</a:t>
            </a:r>
            <a:r>
              <a:rPr lang="sv-SE" dirty="0"/>
              <a:t> do I </a:t>
            </a:r>
            <a:r>
              <a:rPr lang="sv-SE" dirty="0" err="1"/>
              <a:t>have</a:t>
            </a:r>
            <a:r>
              <a:rPr lang="sv-SE" dirty="0"/>
              <a:t> a sexual problem?</a:t>
            </a:r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01637" y="1825625"/>
            <a:ext cx="3988726" cy="4351338"/>
          </a:xfrm>
          <a:prstGeom prst="rect">
            <a:avLst/>
          </a:prstGeom>
        </p:spPr>
      </p:pic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Charlotte Makboul 2017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432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2"/>
    </mc:Choice>
    <mc:Fallback xmlns="">
      <p:transition spd="slow" advTm="13002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Why</a:t>
            </a:r>
            <a:r>
              <a:rPr lang="sv-SE" dirty="0"/>
              <a:t> do I </a:t>
            </a:r>
            <a:r>
              <a:rPr lang="sv-SE" dirty="0" err="1"/>
              <a:t>have</a:t>
            </a:r>
            <a:r>
              <a:rPr lang="sv-SE" dirty="0"/>
              <a:t> a sexual problem?</a:t>
            </a:r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77924" y="1215342"/>
            <a:ext cx="5312439" cy="5521123"/>
          </a:xfrm>
          <a:prstGeom prst="rect">
            <a:avLst/>
          </a:prstGeom>
        </p:spPr>
      </p:pic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Charlotte Makboul 2017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7610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15"/>
    </mc:Choice>
    <mc:Fallback xmlns="">
      <p:transition spd="slow" advTm="13315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How</a:t>
            </a:r>
            <a:r>
              <a:rPr lang="sv-SE" dirty="0" smtClean="0"/>
              <a:t> do I </a:t>
            </a:r>
            <a:r>
              <a:rPr lang="sv-SE" dirty="0" err="1" smtClean="0"/>
              <a:t>solve</a:t>
            </a:r>
            <a:r>
              <a:rPr lang="sv-SE" dirty="0" smtClean="0"/>
              <a:t> my sexual problems?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In </a:t>
            </a:r>
            <a:r>
              <a:rPr lang="sv-SE" dirty="0" err="1" smtClean="0"/>
              <a:t>treatment</a:t>
            </a:r>
            <a:r>
              <a:rPr lang="sv-SE" dirty="0" smtClean="0"/>
              <a:t> </a:t>
            </a:r>
            <a:r>
              <a:rPr lang="sv-SE" dirty="0" err="1" smtClean="0"/>
              <a:t>its</a:t>
            </a:r>
            <a:r>
              <a:rPr lang="sv-SE" dirty="0" smtClean="0"/>
              <a:t> VERY </a:t>
            </a:r>
            <a:r>
              <a:rPr lang="sv-SE" dirty="0" err="1" smtClean="0"/>
              <a:t>important</a:t>
            </a:r>
            <a:r>
              <a:rPr lang="sv-SE" dirty="0" smtClean="0"/>
              <a:t> to </a:t>
            </a:r>
            <a:r>
              <a:rPr lang="sv-SE" dirty="0" err="1"/>
              <a:t>e</a:t>
            </a:r>
            <a:r>
              <a:rPr lang="sv-SE" dirty="0" err="1" smtClean="0"/>
              <a:t>ncurrage</a:t>
            </a:r>
            <a:r>
              <a:rPr lang="sv-SE" dirty="0" smtClean="0"/>
              <a:t> the patient to </a:t>
            </a:r>
            <a:r>
              <a:rPr lang="sv-SE" dirty="0" err="1" smtClean="0"/>
              <a:t>think</a:t>
            </a:r>
            <a:r>
              <a:rPr lang="sv-SE" dirty="0" smtClean="0"/>
              <a:t> </a:t>
            </a:r>
            <a:r>
              <a:rPr lang="sv-SE" dirty="0" err="1" smtClean="0"/>
              <a:t>about</a:t>
            </a:r>
            <a:r>
              <a:rPr lang="sv-SE" dirty="0" smtClean="0"/>
              <a:t> and </a:t>
            </a:r>
            <a:r>
              <a:rPr lang="sv-SE" dirty="0" err="1" smtClean="0"/>
              <a:t>write</a:t>
            </a:r>
            <a:r>
              <a:rPr lang="sv-SE" dirty="0" smtClean="0"/>
              <a:t> </a:t>
            </a:r>
            <a:r>
              <a:rPr lang="sv-SE" dirty="0" smtClean="0"/>
              <a:t>down </a:t>
            </a:r>
            <a:r>
              <a:rPr lang="sv-SE" dirty="0" err="1" smtClean="0"/>
              <a:t>their</a:t>
            </a:r>
            <a:r>
              <a:rPr lang="sv-SE" dirty="0" smtClean="0"/>
              <a:t> </a:t>
            </a:r>
            <a:r>
              <a:rPr lang="sv-SE" dirty="0" smtClean="0"/>
              <a:t>sexual </a:t>
            </a:r>
            <a:r>
              <a:rPr lang="sv-SE" dirty="0" err="1" smtClean="0"/>
              <a:t>values</a:t>
            </a:r>
            <a:endParaRPr lang="sv-SE" dirty="0" smtClean="0"/>
          </a:p>
          <a:p>
            <a:r>
              <a:rPr lang="sv-SE" dirty="0" err="1" smtClean="0"/>
              <a:t>How</a:t>
            </a:r>
            <a:r>
              <a:rPr lang="sv-SE" dirty="0" smtClean="0"/>
              <a:t> do I </a:t>
            </a:r>
            <a:r>
              <a:rPr lang="sv-SE" dirty="0" err="1" smtClean="0"/>
              <a:t>want</a:t>
            </a:r>
            <a:r>
              <a:rPr lang="sv-SE" dirty="0" smtClean="0"/>
              <a:t> to be </a:t>
            </a:r>
            <a:r>
              <a:rPr lang="sv-SE" dirty="0" err="1" smtClean="0"/>
              <a:t>sexually</a:t>
            </a:r>
            <a:r>
              <a:rPr lang="sv-SE" dirty="0" smtClean="0"/>
              <a:t>?</a:t>
            </a:r>
          </a:p>
          <a:p>
            <a:r>
              <a:rPr lang="sv-SE" dirty="0" err="1" smtClean="0"/>
              <a:t>What</a:t>
            </a:r>
            <a:r>
              <a:rPr lang="sv-SE" dirty="0" smtClean="0"/>
              <a:t> do I </a:t>
            </a:r>
            <a:r>
              <a:rPr lang="sv-SE" dirty="0" err="1" smtClean="0"/>
              <a:t>want</a:t>
            </a:r>
            <a:r>
              <a:rPr lang="sv-SE" dirty="0" smtClean="0"/>
              <a:t> to be </a:t>
            </a:r>
            <a:r>
              <a:rPr lang="sv-SE" dirty="0" err="1" smtClean="0"/>
              <a:t>able</a:t>
            </a:r>
            <a:r>
              <a:rPr lang="sv-SE" dirty="0" smtClean="0"/>
              <a:t> to do?</a:t>
            </a:r>
          </a:p>
          <a:p>
            <a:r>
              <a:rPr lang="sv-SE" dirty="0" smtClean="0"/>
              <a:t>A list </a:t>
            </a:r>
            <a:r>
              <a:rPr lang="sv-SE" dirty="0" err="1" smtClean="0"/>
              <a:t>of</a:t>
            </a:r>
            <a:r>
              <a:rPr lang="sv-SE" dirty="0" smtClean="0"/>
              <a:t> actions to </a:t>
            </a:r>
            <a:r>
              <a:rPr lang="sv-SE" dirty="0" err="1" smtClean="0"/>
              <a:t>practice</a:t>
            </a:r>
            <a:r>
              <a:rPr lang="sv-SE" dirty="0" smtClean="0"/>
              <a:t>, from the </a:t>
            </a:r>
            <a:r>
              <a:rPr lang="sv-SE" dirty="0" err="1" smtClean="0"/>
              <a:t>easiest</a:t>
            </a:r>
            <a:r>
              <a:rPr lang="sv-SE" dirty="0" smtClean="0"/>
              <a:t> situation to the </a:t>
            </a:r>
            <a:r>
              <a:rPr lang="sv-SE" dirty="0" err="1" smtClean="0"/>
              <a:t>hardest</a:t>
            </a:r>
            <a:endParaRPr lang="sv-SE" dirty="0" smtClean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Charlotte Makboul 2017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4767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16"/>
    </mc:Choice>
    <mc:Fallback xmlns="">
      <p:transition spd="slow" advTm="13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285749"/>
            <a:ext cx="10515600" cy="1471613"/>
          </a:xfrm>
        </p:spPr>
        <p:txBody>
          <a:bodyPr>
            <a:normAutofit fontScale="90000"/>
          </a:bodyPr>
          <a:lstStyle/>
          <a:p>
            <a:r>
              <a:rPr lang="sv-SE" dirty="0" smtClean="0"/>
              <a:t/>
            </a:r>
            <a:br>
              <a:rPr lang="sv-SE" dirty="0" smtClean="0"/>
            </a:br>
            <a:r>
              <a:rPr lang="sv-SE" dirty="0" err="1"/>
              <a:t>Example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a list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values</a:t>
            </a:r>
            <a:r>
              <a:rPr lang="sv-SE" dirty="0"/>
              <a:t> from a patient </a:t>
            </a:r>
            <a:r>
              <a:rPr lang="sv-SE" dirty="0" err="1"/>
              <a:t>with</a:t>
            </a:r>
            <a:r>
              <a:rPr lang="sv-SE" dirty="0"/>
              <a:t> sexual </a:t>
            </a:r>
            <a:r>
              <a:rPr lang="sv-SE" dirty="0" err="1"/>
              <a:t>desire</a:t>
            </a:r>
            <a:r>
              <a:rPr lang="sv-SE" dirty="0"/>
              <a:t> disorder and </a:t>
            </a:r>
            <a:r>
              <a:rPr lang="sv-SE" dirty="0" err="1"/>
              <a:t>closeness-issues</a:t>
            </a:r>
            <a:r>
              <a:rPr lang="sv-SE" dirty="0"/>
              <a:t>: </a:t>
            </a:r>
            <a:br>
              <a:rPr lang="sv-SE" dirty="0"/>
            </a:br>
            <a:r>
              <a:rPr lang="sv-SE" dirty="0" smtClean="0"/>
              <a:t/>
            </a:r>
            <a:br>
              <a:rPr lang="sv-SE" dirty="0" smtClean="0"/>
            </a:br>
            <a:r>
              <a:rPr lang="sv-SE" sz="3600" b="1" u="sng" dirty="0" smtClean="0"/>
              <a:t>I </a:t>
            </a:r>
            <a:r>
              <a:rPr lang="sv-SE" sz="3600" b="1" u="sng" dirty="0" err="1"/>
              <a:t>want</a:t>
            </a:r>
            <a:r>
              <a:rPr lang="sv-SE" sz="3600" b="1" u="sng" dirty="0"/>
              <a:t> to be </a:t>
            </a:r>
            <a:r>
              <a:rPr lang="sv-SE" sz="3600" b="1" u="sng" dirty="0" err="1"/>
              <a:t>able</a:t>
            </a:r>
            <a:r>
              <a:rPr lang="sv-SE" sz="3600" b="1" u="sng" dirty="0"/>
              <a:t> to:</a:t>
            </a: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2230739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sv-SE" dirty="0" smtClean="0"/>
              <a:t>1. Hug</a:t>
            </a:r>
          </a:p>
          <a:p>
            <a:r>
              <a:rPr lang="sv-SE" dirty="0" smtClean="0"/>
              <a:t>2. </a:t>
            </a:r>
            <a:r>
              <a:rPr lang="sv-SE" dirty="0" smtClean="0"/>
              <a:t>Talk </a:t>
            </a:r>
            <a:r>
              <a:rPr lang="sv-SE" dirty="0" err="1" smtClean="0"/>
              <a:t>about</a:t>
            </a:r>
            <a:r>
              <a:rPr lang="sv-SE" dirty="0" smtClean="0"/>
              <a:t> the list</a:t>
            </a:r>
            <a:endParaRPr lang="sv-SE" dirty="0"/>
          </a:p>
          <a:p>
            <a:r>
              <a:rPr lang="sv-SE" dirty="0"/>
              <a:t>3</a:t>
            </a:r>
            <a:r>
              <a:rPr lang="sv-SE" dirty="0" smtClean="0"/>
              <a:t>. </a:t>
            </a:r>
            <a:r>
              <a:rPr lang="sv-SE" dirty="0"/>
              <a:t>K</a:t>
            </a:r>
            <a:r>
              <a:rPr lang="sv-SE" dirty="0" smtClean="0"/>
              <a:t>iss on </a:t>
            </a:r>
            <a:r>
              <a:rPr lang="sv-SE" dirty="0" err="1" smtClean="0"/>
              <a:t>cheek</a:t>
            </a:r>
            <a:endParaRPr lang="sv-SE" dirty="0" smtClean="0"/>
          </a:p>
          <a:p>
            <a:r>
              <a:rPr lang="sv-SE" dirty="0"/>
              <a:t>4</a:t>
            </a:r>
            <a:r>
              <a:rPr lang="sv-SE" dirty="0" smtClean="0"/>
              <a:t>. Kiss on lips </a:t>
            </a:r>
          </a:p>
          <a:p>
            <a:r>
              <a:rPr lang="sv-SE" dirty="0"/>
              <a:t>5</a:t>
            </a:r>
            <a:r>
              <a:rPr lang="sv-SE" dirty="0" smtClean="0"/>
              <a:t>. </a:t>
            </a:r>
            <a:r>
              <a:rPr lang="sv-SE" dirty="0" smtClean="0"/>
              <a:t>Get </a:t>
            </a:r>
            <a:r>
              <a:rPr lang="sv-SE" dirty="0" err="1" smtClean="0"/>
              <a:t>touched</a:t>
            </a:r>
            <a:r>
              <a:rPr lang="sv-SE" dirty="0" smtClean="0"/>
              <a:t> on the </a:t>
            </a:r>
            <a:r>
              <a:rPr lang="sv-SE" dirty="0" err="1" smtClean="0"/>
              <a:t>body</a:t>
            </a:r>
            <a:endParaRPr lang="sv-SE" dirty="0" smtClean="0"/>
          </a:p>
          <a:p>
            <a:r>
              <a:rPr lang="sv-SE" dirty="0"/>
              <a:t>6</a:t>
            </a:r>
            <a:r>
              <a:rPr lang="sv-SE" dirty="0" smtClean="0"/>
              <a:t>. </a:t>
            </a:r>
            <a:r>
              <a:rPr lang="sv-SE" dirty="0" smtClean="0"/>
              <a:t>Touch </a:t>
            </a:r>
            <a:r>
              <a:rPr lang="sv-SE" dirty="0" smtClean="0"/>
              <a:t>the partner on the </a:t>
            </a:r>
            <a:r>
              <a:rPr lang="sv-SE" dirty="0" err="1" smtClean="0"/>
              <a:t>body</a:t>
            </a:r>
            <a:endParaRPr lang="sv-SE" dirty="0" smtClean="0"/>
          </a:p>
          <a:p>
            <a:r>
              <a:rPr lang="sv-SE" dirty="0"/>
              <a:t>7</a:t>
            </a:r>
            <a:r>
              <a:rPr lang="sv-SE" dirty="0" smtClean="0"/>
              <a:t>. </a:t>
            </a:r>
            <a:r>
              <a:rPr lang="sv-SE" dirty="0" smtClean="0"/>
              <a:t>Get </a:t>
            </a:r>
            <a:r>
              <a:rPr lang="sv-SE" dirty="0" err="1" smtClean="0"/>
              <a:t>touched</a:t>
            </a:r>
            <a:r>
              <a:rPr lang="sv-SE" dirty="0" smtClean="0"/>
              <a:t> </a:t>
            </a:r>
            <a:r>
              <a:rPr lang="sv-SE" dirty="0" err="1" smtClean="0"/>
              <a:t>sexually</a:t>
            </a:r>
            <a:endParaRPr lang="sv-SE" dirty="0" smtClean="0"/>
          </a:p>
          <a:p>
            <a:r>
              <a:rPr lang="sv-SE" dirty="0"/>
              <a:t>8</a:t>
            </a:r>
            <a:r>
              <a:rPr lang="sv-SE" dirty="0" smtClean="0"/>
              <a:t>. </a:t>
            </a:r>
            <a:r>
              <a:rPr lang="sv-SE" dirty="0" smtClean="0"/>
              <a:t>Touch </a:t>
            </a:r>
            <a:r>
              <a:rPr lang="sv-SE" dirty="0" err="1" smtClean="0"/>
              <a:t>sexually</a:t>
            </a:r>
            <a:endParaRPr lang="sv-SE" dirty="0" smtClean="0"/>
          </a:p>
          <a:p>
            <a:r>
              <a:rPr lang="sv-SE" dirty="0"/>
              <a:t>9</a:t>
            </a:r>
            <a:r>
              <a:rPr lang="sv-SE" dirty="0" smtClean="0"/>
              <a:t>. </a:t>
            </a:r>
            <a:r>
              <a:rPr lang="sv-SE" dirty="0" err="1" smtClean="0"/>
              <a:t>Have</a:t>
            </a:r>
            <a:r>
              <a:rPr lang="sv-SE" dirty="0" smtClean="0"/>
              <a:t> </a:t>
            </a:r>
            <a:r>
              <a:rPr lang="sv-SE" dirty="0" err="1" smtClean="0"/>
              <a:t>Intercourse</a:t>
            </a:r>
            <a:endParaRPr lang="sv-SE" dirty="0" smtClean="0"/>
          </a:p>
          <a:p>
            <a:r>
              <a:rPr lang="sv-SE" dirty="0" smtClean="0"/>
              <a:t>10. Kiss </a:t>
            </a:r>
            <a:r>
              <a:rPr lang="sv-SE" dirty="0" err="1" smtClean="0"/>
              <a:t>with</a:t>
            </a:r>
            <a:r>
              <a:rPr lang="sv-SE" dirty="0" smtClean="0"/>
              <a:t> </a:t>
            </a:r>
            <a:r>
              <a:rPr lang="sv-SE" dirty="0" err="1" smtClean="0"/>
              <a:t>toungue</a:t>
            </a:r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Charlotte Makboul 2017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287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60"/>
    </mc:Choice>
    <mc:Fallback xmlns="">
      <p:transition spd="slow" advTm="23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Ok, </a:t>
            </a:r>
            <a:r>
              <a:rPr lang="sv-SE" dirty="0" smtClean="0"/>
              <a:t>I understand </a:t>
            </a:r>
            <a:r>
              <a:rPr lang="sv-SE" dirty="0" err="1" smtClean="0"/>
              <a:t>why</a:t>
            </a:r>
            <a:r>
              <a:rPr lang="sv-SE" dirty="0" smtClean="0"/>
              <a:t> I </a:t>
            </a:r>
            <a:r>
              <a:rPr lang="sv-SE" dirty="0" err="1" smtClean="0"/>
              <a:t>have</a:t>
            </a:r>
            <a:r>
              <a:rPr lang="sv-SE" dirty="0" smtClean="0"/>
              <a:t> a sexual symtom, I </a:t>
            </a:r>
            <a:r>
              <a:rPr lang="sv-SE" dirty="0" err="1" smtClean="0"/>
              <a:t>know</a:t>
            </a:r>
            <a:r>
              <a:rPr lang="sv-SE" dirty="0" smtClean="0"/>
              <a:t> </a:t>
            </a:r>
            <a:r>
              <a:rPr lang="sv-SE" dirty="0" smtClean="0"/>
              <a:t>my </a:t>
            </a:r>
            <a:r>
              <a:rPr lang="sv-SE" dirty="0" err="1" smtClean="0"/>
              <a:t>values</a:t>
            </a:r>
            <a:r>
              <a:rPr lang="sv-SE" dirty="0" smtClean="0"/>
              <a:t>, I </a:t>
            </a:r>
            <a:r>
              <a:rPr lang="sv-SE" dirty="0" err="1" smtClean="0"/>
              <a:t>have</a:t>
            </a:r>
            <a:r>
              <a:rPr lang="sv-SE" dirty="0" smtClean="0"/>
              <a:t> my list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activities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err="1" smtClean="0"/>
              <a:t>How</a:t>
            </a:r>
            <a:r>
              <a:rPr lang="sv-SE" dirty="0" smtClean="0"/>
              <a:t> do I </a:t>
            </a:r>
            <a:r>
              <a:rPr lang="sv-SE" dirty="0" err="1" smtClean="0"/>
              <a:t>heal</a:t>
            </a:r>
            <a:r>
              <a:rPr lang="sv-SE" dirty="0" smtClean="0"/>
              <a:t>?</a:t>
            </a:r>
            <a:endParaRPr lang="sv-SE" dirty="0"/>
          </a:p>
        </p:txBody>
      </p:sp>
      <p:pic>
        <p:nvPicPr>
          <p:cNvPr id="6" name="Platshållare för innehåll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1" y="1825625"/>
            <a:ext cx="4138914" cy="4351338"/>
          </a:xfrm>
          <a:prstGeom prst="rect">
            <a:avLst/>
          </a:prstGeom>
        </p:spPr>
      </p:pic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Charlotte Makboul 2017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079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30"/>
    </mc:Choice>
    <mc:Fallback xmlns="">
      <p:transition spd="slow" advTm="833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sv-SE" sz="3600" b="1" u="sng" dirty="0" err="1" smtClean="0"/>
              <a:t>Defusion</a:t>
            </a:r>
            <a:r>
              <a:rPr lang="sv-SE" sz="3200" b="1" u="sng" dirty="0" smtClean="0"/>
              <a:t>, </a:t>
            </a:r>
            <a:r>
              <a:rPr lang="sv-SE" sz="3200" b="1" i="1" u="sng" dirty="0" err="1" smtClean="0"/>
              <a:t>letting</a:t>
            </a:r>
            <a:r>
              <a:rPr lang="sv-SE" sz="3200" b="1" i="1" u="sng" dirty="0" smtClean="0"/>
              <a:t> </a:t>
            </a:r>
            <a:r>
              <a:rPr lang="sv-SE" sz="3200" b="1" i="1" u="sng" dirty="0" smtClean="0"/>
              <a:t>go </a:t>
            </a:r>
            <a:r>
              <a:rPr lang="sv-SE" sz="3200" b="1" i="1" u="sng" dirty="0" err="1" smtClean="0"/>
              <a:t>of</a:t>
            </a:r>
            <a:r>
              <a:rPr lang="sv-SE" sz="3200" b="1" i="1" u="sng" dirty="0" smtClean="0"/>
              <a:t> </a:t>
            </a:r>
            <a:r>
              <a:rPr lang="sv-SE" sz="3200" b="1" i="1" u="sng" dirty="0" err="1" smtClean="0"/>
              <a:t>thoughts</a:t>
            </a:r>
            <a:r>
              <a:rPr lang="sv-SE" sz="3200" b="1" i="1" u="sng" dirty="0" smtClean="0"/>
              <a:t> </a:t>
            </a:r>
            <a:r>
              <a:rPr lang="sv-SE" sz="3200" b="1" i="1" u="sng" dirty="0" err="1" smtClean="0"/>
              <a:t>that</a:t>
            </a:r>
            <a:r>
              <a:rPr lang="sv-SE" sz="3200" b="1" i="1" u="sng" dirty="0" smtClean="0"/>
              <a:t> </a:t>
            </a:r>
            <a:r>
              <a:rPr lang="sv-SE" sz="3200" b="1" i="1" u="sng" dirty="0" smtClean="0"/>
              <a:t>do not </a:t>
            </a:r>
            <a:r>
              <a:rPr lang="sv-SE" sz="3200" b="1" i="1" u="sng" dirty="0" err="1" smtClean="0"/>
              <a:t>help</a:t>
            </a:r>
            <a:r>
              <a:rPr lang="sv-SE" sz="3200" b="1" i="1" u="sng" dirty="0" smtClean="0"/>
              <a:t> </a:t>
            </a:r>
            <a:r>
              <a:rPr lang="sv-SE" sz="3200" b="1" i="1" u="sng" dirty="0" err="1" smtClean="0"/>
              <a:t>you</a:t>
            </a:r>
            <a:endParaRPr lang="sv-SE" sz="3200" b="1" u="sng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v-SE" dirty="0" smtClean="0"/>
              <a:t>I </a:t>
            </a:r>
            <a:r>
              <a:rPr lang="sv-SE" dirty="0" err="1" smtClean="0"/>
              <a:t>don´t</a:t>
            </a:r>
            <a:r>
              <a:rPr lang="sv-SE" dirty="0" smtClean="0"/>
              <a:t> </a:t>
            </a:r>
            <a:r>
              <a:rPr lang="sv-SE" dirty="0" err="1" smtClean="0"/>
              <a:t>want</a:t>
            </a:r>
            <a:r>
              <a:rPr lang="sv-SE" dirty="0" smtClean="0"/>
              <a:t> to </a:t>
            </a:r>
            <a:r>
              <a:rPr lang="sv-SE" dirty="0" err="1" smtClean="0"/>
              <a:t>have</a:t>
            </a:r>
            <a:r>
              <a:rPr lang="sv-SE" dirty="0" smtClean="0"/>
              <a:t> sex</a:t>
            </a:r>
          </a:p>
          <a:p>
            <a:r>
              <a:rPr lang="sv-SE" dirty="0" smtClean="0"/>
              <a:t>I </a:t>
            </a:r>
            <a:r>
              <a:rPr lang="sv-SE" dirty="0" err="1" smtClean="0"/>
              <a:t>don´t</a:t>
            </a:r>
            <a:r>
              <a:rPr lang="sv-SE" dirty="0" smtClean="0"/>
              <a:t> </a:t>
            </a:r>
            <a:r>
              <a:rPr lang="sv-SE" dirty="0" err="1" smtClean="0"/>
              <a:t>have</a:t>
            </a:r>
            <a:r>
              <a:rPr lang="sv-SE" dirty="0" smtClean="0"/>
              <a:t> lust</a:t>
            </a:r>
          </a:p>
          <a:p>
            <a:r>
              <a:rPr lang="sv-SE" dirty="0" err="1" smtClean="0"/>
              <a:t>I´m</a:t>
            </a:r>
            <a:r>
              <a:rPr lang="sv-SE" dirty="0" smtClean="0"/>
              <a:t> not </a:t>
            </a:r>
            <a:r>
              <a:rPr lang="sv-SE" dirty="0" err="1" smtClean="0"/>
              <a:t>attracted</a:t>
            </a:r>
            <a:r>
              <a:rPr lang="sv-SE" dirty="0" smtClean="0"/>
              <a:t> to </a:t>
            </a:r>
            <a:r>
              <a:rPr lang="sv-SE" dirty="0" err="1" smtClean="0"/>
              <a:t>you</a:t>
            </a:r>
            <a:endParaRPr lang="sv-SE" dirty="0" smtClean="0"/>
          </a:p>
          <a:p>
            <a:r>
              <a:rPr lang="sv-SE" dirty="0" err="1" smtClean="0"/>
              <a:t>You</a:t>
            </a:r>
            <a:r>
              <a:rPr lang="sv-SE" dirty="0" smtClean="0"/>
              <a:t> </a:t>
            </a:r>
            <a:r>
              <a:rPr lang="sv-SE" dirty="0" err="1" smtClean="0"/>
              <a:t>should</a:t>
            </a:r>
            <a:r>
              <a:rPr lang="sv-SE" dirty="0" smtClean="0"/>
              <a:t> never </a:t>
            </a:r>
            <a:r>
              <a:rPr lang="sv-SE" dirty="0" err="1" smtClean="0"/>
              <a:t>feel</a:t>
            </a:r>
            <a:r>
              <a:rPr lang="sv-SE" dirty="0" smtClean="0"/>
              <a:t> </a:t>
            </a:r>
            <a:r>
              <a:rPr lang="sv-SE" dirty="0" err="1" smtClean="0"/>
              <a:t>any</a:t>
            </a:r>
            <a:r>
              <a:rPr lang="sv-SE" dirty="0" smtClean="0"/>
              <a:t> bad feelings in sexual situations</a:t>
            </a:r>
          </a:p>
          <a:p>
            <a:r>
              <a:rPr lang="sv-SE" dirty="0" err="1" smtClean="0"/>
              <a:t>Why</a:t>
            </a:r>
            <a:r>
              <a:rPr lang="sv-SE" dirty="0" smtClean="0"/>
              <a:t> do I </a:t>
            </a:r>
            <a:r>
              <a:rPr lang="sv-SE" dirty="0" err="1" smtClean="0"/>
              <a:t>have</a:t>
            </a:r>
            <a:r>
              <a:rPr lang="sv-SE" dirty="0" smtClean="0"/>
              <a:t> to </a:t>
            </a:r>
            <a:r>
              <a:rPr lang="sv-SE" dirty="0" err="1" smtClean="0"/>
              <a:t>have</a:t>
            </a:r>
            <a:r>
              <a:rPr lang="sv-SE" dirty="0" smtClean="0"/>
              <a:t> sex?</a:t>
            </a:r>
          </a:p>
          <a:p>
            <a:r>
              <a:rPr lang="sv-SE" dirty="0" smtClean="0"/>
              <a:t>I </a:t>
            </a:r>
            <a:r>
              <a:rPr lang="sv-SE" dirty="0" err="1" smtClean="0"/>
              <a:t>feel</a:t>
            </a:r>
            <a:r>
              <a:rPr lang="sv-SE" dirty="0" smtClean="0"/>
              <a:t> </a:t>
            </a:r>
            <a:r>
              <a:rPr lang="sv-SE" dirty="0" err="1" smtClean="0"/>
              <a:t>pressured</a:t>
            </a:r>
            <a:r>
              <a:rPr lang="sv-SE" dirty="0" smtClean="0"/>
              <a:t> by my partner to do </a:t>
            </a:r>
            <a:r>
              <a:rPr lang="sv-SE" dirty="0" err="1" smtClean="0"/>
              <a:t>something</a:t>
            </a:r>
            <a:r>
              <a:rPr lang="sv-SE" dirty="0" smtClean="0"/>
              <a:t> i </a:t>
            </a:r>
            <a:r>
              <a:rPr lang="sv-SE" dirty="0" err="1" smtClean="0"/>
              <a:t>don´t</a:t>
            </a:r>
            <a:r>
              <a:rPr lang="sv-SE" dirty="0" smtClean="0"/>
              <a:t> </a:t>
            </a:r>
            <a:r>
              <a:rPr lang="sv-SE" dirty="0" err="1" smtClean="0"/>
              <a:t>want</a:t>
            </a:r>
            <a:r>
              <a:rPr lang="sv-SE" dirty="0" smtClean="0"/>
              <a:t> to do</a:t>
            </a:r>
          </a:p>
          <a:p>
            <a:r>
              <a:rPr lang="sv-SE" dirty="0" err="1" smtClean="0"/>
              <a:t>I´m</a:t>
            </a:r>
            <a:r>
              <a:rPr lang="sv-SE" dirty="0" smtClean="0"/>
              <a:t> </a:t>
            </a:r>
            <a:r>
              <a:rPr lang="sv-SE" dirty="0" err="1" smtClean="0"/>
              <a:t>tired</a:t>
            </a:r>
            <a:endParaRPr lang="sv-SE" dirty="0" smtClean="0"/>
          </a:p>
          <a:p>
            <a:r>
              <a:rPr lang="sv-SE" dirty="0" smtClean="0"/>
              <a:t>Not </a:t>
            </a:r>
            <a:r>
              <a:rPr lang="sv-SE" dirty="0" err="1" smtClean="0"/>
              <a:t>today</a:t>
            </a:r>
            <a:r>
              <a:rPr lang="sv-SE" dirty="0" smtClean="0"/>
              <a:t>, </a:t>
            </a:r>
            <a:r>
              <a:rPr lang="sv-SE" dirty="0" err="1" smtClean="0"/>
              <a:t>maybe</a:t>
            </a:r>
            <a:r>
              <a:rPr lang="sv-SE" dirty="0" smtClean="0"/>
              <a:t> </a:t>
            </a:r>
            <a:r>
              <a:rPr lang="sv-SE" dirty="0" err="1" smtClean="0"/>
              <a:t>tomorrow</a:t>
            </a:r>
            <a:r>
              <a:rPr lang="sv-SE" dirty="0" smtClean="0"/>
              <a:t/>
            </a:r>
            <a:br>
              <a:rPr lang="sv-SE" dirty="0" smtClean="0"/>
            </a:br>
            <a:endParaRPr lang="sv-SE" dirty="0" smtClean="0"/>
          </a:p>
          <a:p>
            <a:r>
              <a:rPr lang="sv-SE" b="1" dirty="0" smtClean="0"/>
              <a:t>I </a:t>
            </a:r>
            <a:r>
              <a:rPr lang="sv-SE" b="1" dirty="0" err="1" smtClean="0"/>
              <a:t>choose</a:t>
            </a:r>
            <a:r>
              <a:rPr lang="sv-SE" b="1" dirty="0" smtClean="0"/>
              <a:t> to </a:t>
            </a:r>
            <a:r>
              <a:rPr lang="sv-SE" b="1" dirty="0" err="1" smtClean="0"/>
              <a:t>let</a:t>
            </a:r>
            <a:r>
              <a:rPr lang="sv-SE" b="1" dirty="0" smtClean="0"/>
              <a:t> go </a:t>
            </a:r>
            <a:r>
              <a:rPr lang="sv-SE" b="1" dirty="0" err="1" smtClean="0"/>
              <a:t>of</a:t>
            </a:r>
            <a:r>
              <a:rPr lang="sv-SE" b="1" dirty="0" smtClean="0"/>
              <a:t> </a:t>
            </a:r>
            <a:r>
              <a:rPr lang="sv-SE" b="1" dirty="0" err="1" smtClean="0"/>
              <a:t>these</a:t>
            </a:r>
            <a:r>
              <a:rPr lang="sv-SE" b="1" dirty="0" smtClean="0"/>
              <a:t> </a:t>
            </a:r>
            <a:r>
              <a:rPr lang="sv-SE" b="1" dirty="0" err="1" smtClean="0"/>
              <a:t>thoughts</a:t>
            </a:r>
            <a:r>
              <a:rPr lang="sv-SE" b="1" dirty="0" smtClean="0"/>
              <a:t>, </a:t>
            </a:r>
            <a:r>
              <a:rPr lang="sv-SE" b="1" dirty="0" err="1" smtClean="0"/>
              <a:t>they</a:t>
            </a:r>
            <a:r>
              <a:rPr lang="sv-SE" b="1" dirty="0" smtClean="0"/>
              <a:t> </a:t>
            </a:r>
            <a:r>
              <a:rPr lang="sv-SE" b="1" dirty="0" err="1" smtClean="0"/>
              <a:t>are</a:t>
            </a:r>
            <a:r>
              <a:rPr lang="sv-SE" b="1" dirty="0" smtClean="0"/>
              <a:t> not in </a:t>
            </a:r>
            <a:r>
              <a:rPr lang="sv-SE" b="1" dirty="0" err="1" smtClean="0"/>
              <a:t>line</a:t>
            </a:r>
            <a:r>
              <a:rPr lang="sv-SE" b="1" dirty="0" smtClean="0"/>
              <a:t> </a:t>
            </a:r>
            <a:r>
              <a:rPr lang="sv-SE" b="1" dirty="0" err="1" smtClean="0"/>
              <a:t>with</a:t>
            </a:r>
            <a:r>
              <a:rPr lang="sv-SE" b="1" dirty="0" smtClean="0"/>
              <a:t> my </a:t>
            </a:r>
            <a:r>
              <a:rPr lang="sv-SE" b="1" dirty="0" err="1" smtClean="0"/>
              <a:t>values</a:t>
            </a:r>
            <a:r>
              <a:rPr lang="sv-SE" b="1" dirty="0" smtClean="0"/>
              <a:t> </a:t>
            </a: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Charlotte Makboul 2017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0534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20"/>
    </mc:Choice>
    <mc:Fallback xmlns="">
      <p:transition spd="slow" advTm="16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11794</TotalTime>
  <Words>871</Words>
  <Application>Microsoft Macintosh PowerPoint</Application>
  <PresentationFormat>Bredbild</PresentationFormat>
  <Paragraphs>113</Paragraphs>
  <Slides>13</Slides>
  <Notes>12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13</vt:i4>
      </vt:variant>
    </vt:vector>
  </HeadingPairs>
  <TitlesOfParts>
    <vt:vector size="18" baseType="lpstr">
      <vt:lpstr>Calibri</vt:lpstr>
      <vt:lpstr>Calibri Light</vt:lpstr>
      <vt:lpstr>Mangal</vt:lpstr>
      <vt:lpstr>Arial</vt:lpstr>
      <vt:lpstr>Office-tema</vt:lpstr>
      <vt:lpstr>Why Do I Have a Sexual Problem?</vt:lpstr>
      <vt:lpstr>The triangle of affects in sexual disorders</vt:lpstr>
      <vt:lpstr>Why do I have a sexual problem?</vt:lpstr>
      <vt:lpstr>Why do I have a sexual problem?</vt:lpstr>
      <vt:lpstr>Why do I have a sexual problem?</vt:lpstr>
      <vt:lpstr>How do I solve my sexual problems?</vt:lpstr>
      <vt:lpstr> Example of a list of values from a patient with sexual desire disorder and closeness-issues:   I want to be able to: </vt:lpstr>
      <vt:lpstr>Ok, I understand why I have a sexual symtom, I know my values, I have my list of activities How do I heal?</vt:lpstr>
      <vt:lpstr>Defusion, letting go of thoughts that do not help you</vt:lpstr>
      <vt:lpstr> </vt:lpstr>
      <vt:lpstr> And now just do it, follow your sexual values</vt:lpstr>
      <vt:lpstr> </vt:lpstr>
      <vt:lpstr>ACT Mindfulness App for sexual problems Search in Itunes for:  Sexual Problems (english version) Problemas Sexuales (spanish version) Sexuella Problem (swedish version) </vt:lpstr>
    </vt:vector>
  </TitlesOfParts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do I have a sexual problem?</dc:title>
  <dc:creator>Charlotte Makboul</dc:creator>
  <cp:lastModifiedBy>Charlotte Makboul</cp:lastModifiedBy>
  <cp:revision>44</cp:revision>
  <dcterms:created xsi:type="dcterms:W3CDTF">2017-04-05T13:49:08Z</dcterms:created>
  <dcterms:modified xsi:type="dcterms:W3CDTF">2017-06-22T07:31:57Z</dcterms:modified>
</cp:coreProperties>
</file>